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1"/>
  </p:notesMasterIdLst>
  <p:handoutMasterIdLst>
    <p:handoutMasterId r:id="rId22"/>
  </p:handoutMasterIdLst>
  <p:sldIdLst>
    <p:sldId id="258" r:id="rId2"/>
    <p:sldId id="469" r:id="rId3"/>
    <p:sldId id="489" r:id="rId4"/>
    <p:sldId id="463" r:id="rId5"/>
    <p:sldId id="464" r:id="rId6"/>
    <p:sldId id="454" r:id="rId7"/>
    <p:sldId id="462" r:id="rId8"/>
    <p:sldId id="433" r:id="rId9"/>
    <p:sldId id="451" r:id="rId10"/>
    <p:sldId id="452" r:id="rId11"/>
    <p:sldId id="453" r:id="rId12"/>
    <p:sldId id="456" r:id="rId13"/>
    <p:sldId id="457" r:id="rId14"/>
    <p:sldId id="458" r:id="rId15"/>
    <p:sldId id="461" r:id="rId16"/>
    <p:sldId id="459" r:id="rId17"/>
    <p:sldId id="467" r:id="rId18"/>
    <p:sldId id="460" r:id="rId19"/>
    <p:sldId id="267" r:id="rId2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45DEEC"/>
    <a:srgbClr val="00B0F0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980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80176-9E2B-45E1-AFF6-0E55CA1CA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4410" y="6156143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الكفاءة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3230267" y="136809"/>
            <a:ext cx="5368800" cy="665282"/>
          </a:xfrm>
          <a:custGeom>
            <a:avLst/>
            <a:gdLst>
              <a:gd name="connsiteX0" fmla="*/ 0 w 5368800"/>
              <a:gd name="connsiteY0" fmla="*/ 110883 h 665282"/>
              <a:gd name="connsiteX1" fmla="*/ 110883 w 5368800"/>
              <a:gd name="connsiteY1" fmla="*/ 0 h 665282"/>
              <a:gd name="connsiteX2" fmla="*/ 857203 w 5368800"/>
              <a:gd name="connsiteY2" fmla="*/ 0 h 665282"/>
              <a:gd name="connsiteX3" fmla="*/ 1552053 w 5368800"/>
              <a:gd name="connsiteY3" fmla="*/ 0 h 665282"/>
              <a:gd name="connsiteX4" fmla="*/ 2246902 w 5368800"/>
              <a:gd name="connsiteY4" fmla="*/ 0 h 665282"/>
              <a:gd name="connsiteX5" fmla="*/ 2787341 w 5368800"/>
              <a:gd name="connsiteY5" fmla="*/ 0 h 665282"/>
              <a:gd name="connsiteX6" fmla="*/ 3430720 w 5368800"/>
              <a:gd name="connsiteY6" fmla="*/ 0 h 665282"/>
              <a:gd name="connsiteX7" fmla="*/ 4022629 w 5368800"/>
              <a:gd name="connsiteY7" fmla="*/ 0 h 665282"/>
              <a:gd name="connsiteX8" fmla="*/ 4511597 w 5368800"/>
              <a:gd name="connsiteY8" fmla="*/ 0 h 665282"/>
              <a:gd name="connsiteX9" fmla="*/ 5257917 w 5368800"/>
              <a:gd name="connsiteY9" fmla="*/ 0 h 665282"/>
              <a:gd name="connsiteX10" fmla="*/ 5368800 w 5368800"/>
              <a:gd name="connsiteY10" fmla="*/ 110883 h 665282"/>
              <a:gd name="connsiteX11" fmla="*/ 5368800 w 5368800"/>
              <a:gd name="connsiteY11" fmla="*/ 554399 h 665282"/>
              <a:gd name="connsiteX12" fmla="*/ 5257917 w 5368800"/>
              <a:gd name="connsiteY12" fmla="*/ 665282 h 665282"/>
              <a:gd name="connsiteX13" fmla="*/ 4666008 w 5368800"/>
              <a:gd name="connsiteY13" fmla="*/ 665282 h 665282"/>
              <a:gd name="connsiteX14" fmla="*/ 4074099 w 5368800"/>
              <a:gd name="connsiteY14" fmla="*/ 665282 h 665282"/>
              <a:gd name="connsiteX15" fmla="*/ 3482190 w 5368800"/>
              <a:gd name="connsiteY15" fmla="*/ 665282 h 665282"/>
              <a:gd name="connsiteX16" fmla="*/ 2787341 w 5368800"/>
              <a:gd name="connsiteY16" fmla="*/ 665282 h 665282"/>
              <a:gd name="connsiteX17" fmla="*/ 2041021 w 5368800"/>
              <a:gd name="connsiteY17" fmla="*/ 665282 h 665282"/>
              <a:gd name="connsiteX18" fmla="*/ 1346171 w 5368800"/>
              <a:gd name="connsiteY18" fmla="*/ 665282 h 665282"/>
              <a:gd name="connsiteX19" fmla="*/ 110883 w 5368800"/>
              <a:gd name="connsiteY19" fmla="*/ 665282 h 665282"/>
              <a:gd name="connsiteX20" fmla="*/ 0 w 5368800"/>
              <a:gd name="connsiteY20" fmla="*/ 554399 h 665282"/>
              <a:gd name="connsiteX21" fmla="*/ 0 w 5368800"/>
              <a:gd name="connsiteY21" fmla="*/ 110883 h 66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68800" h="665282" fill="none" extrusionOk="0">
                <a:moveTo>
                  <a:pt x="0" y="110883"/>
                </a:moveTo>
                <a:cubicBezTo>
                  <a:pt x="-6460" y="58736"/>
                  <a:pt x="63368" y="-1666"/>
                  <a:pt x="110883" y="0"/>
                </a:cubicBezTo>
                <a:cubicBezTo>
                  <a:pt x="342243" y="8922"/>
                  <a:pt x="705632" y="28572"/>
                  <a:pt x="857203" y="0"/>
                </a:cubicBezTo>
                <a:cubicBezTo>
                  <a:pt x="1008774" y="-28572"/>
                  <a:pt x="1253905" y="-3885"/>
                  <a:pt x="1552053" y="0"/>
                </a:cubicBezTo>
                <a:cubicBezTo>
                  <a:pt x="1850201" y="3885"/>
                  <a:pt x="1939671" y="-30596"/>
                  <a:pt x="2246902" y="0"/>
                </a:cubicBezTo>
                <a:cubicBezTo>
                  <a:pt x="2554133" y="30596"/>
                  <a:pt x="2591002" y="-22043"/>
                  <a:pt x="2787341" y="0"/>
                </a:cubicBezTo>
                <a:cubicBezTo>
                  <a:pt x="2983680" y="22043"/>
                  <a:pt x="3179227" y="-26042"/>
                  <a:pt x="3430720" y="0"/>
                </a:cubicBezTo>
                <a:cubicBezTo>
                  <a:pt x="3682213" y="26042"/>
                  <a:pt x="3873423" y="-23109"/>
                  <a:pt x="4022629" y="0"/>
                </a:cubicBezTo>
                <a:cubicBezTo>
                  <a:pt x="4171835" y="23109"/>
                  <a:pt x="4360200" y="16562"/>
                  <a:pt x="4511597" y="0"/>
                </a:cubicBezTo>
                <a:cubicBezTo>
                  <a:pt x="4662994" y="-16562"/>
                  <a:pt x="5021270" y="5494"/>
                  <a:pt x="5257917" y="0"/>
                </a:cubicBezTo>
                <a:cubicBezTo>
                  <a:pt x="5321552" y="-8236"/>
                  <a:pt x="5359187" y="56212"/>
                  <a:pt x="5368800" y="110883"/>
                </a:cubicBezTo>
                <a:cubicBezTo>
                  <a:pt x="5360554" y="221992"/>
                  <a:pt x="5383779" y="423126"/>
                  <a:pt x="5368800" y="554399"/>
                </a:cubicBezTo>
                <a:cubicBezTo>
                  <a:pt x="5369786" y="606127"/>
                  <a:pt x="5312044" y="667551"/>
                  <a:pt x="5257917" y="665282"/>
                </a:cubicBezTo>
                <a:cubicBezTo>
                  <a:pt x="5011667" y="643697"/>
                  <a:pt x="4832285" y="652949"/>
                  <a:pt x="4666008" y="665282"/>
                </a:cubicBezTo>
                <a:cubicBezTo>
                  <a:pt x="4499731" y="677615"/>
                  <a:pt x="4324617" y="638792"/>
                  <a:pt x="4074099" y="665282"/>
                </a:cubicBezTo>
                <a:cubicBezTo>
                  <a:pt x="3823581" y="691772"/>
                  <a:pt x="3720722" y="663957"/>
                  <a:pt x="3482190" y="665282"/>
                </a:cubicBezTo>
                <a:cubicBezTo>
                  <a:pt x="3243658" y="666607"/>
                  <a:pt x="3011199" y="668834"/>
                  <a:pt x="2787341" y="665282"/>
                </a:cubicBezTo>
                <a:cubicBezTo>
                  <a:pt x="2563483" y="661730"/>
                  <a:pt x="2375157" y="696897"/>
                  <a:pt x="2041021" y="665282"/>
                </a:cubicBezTo>
                <a:cubicBezTo>
                  <a:pt x="1706885" y="633667"/>
                  <a:pt x="1667009" y="695478"/>
                  <a:pt x="1346171" y="665282"/>
                </a:cubicBezTo>
                <a:cubicBezTo>
                  <a:pt x="1025333" y="635087"/>
                  <a:pt x="497639" y="607185"/>
                  <a:pt x="110883" y="665282"/>
                </a:cubicBezTo>
                <a:cubicBezTo>
                  <a:pt x="50774" y="663771"/>
                  <a:pt x="-14151" y="614316"/>
                  <a:pt x="0" y="554399"/>
                </a:cubicBezTo>
                <a:cubicBezTo>
                  <a:pt x="-12910" y="435888"/>
                  <a:pt x="-14990" y="244182"/>
                  <a:pt x="0" y="110883"/>
                </a:cubicBezTo>
                <a:close/>
              </a:path>
              <a:path w="5368800" h="665282" stroke="0" extrusionOk="0">
                <a:moveTo>
                  <a:pt x="0" y="110883"/>
                </a:moveTo>
                <a:cubicBezTo>
                  <a:pt x="3561" y="44529"/>
                  <a:pt x="48665" y="7289"/>
                  <a:pt x="110883" y="0"/>
                </a:cubicBezTo>
                <a:cubicBezTo>
                  <a:pt x="393299" y="-11720"/>
                  <a:pt x="586233" y="-11838"/>
                  <a:pt x="754262" y="0"/>
                </a:cubicBezTo>
                <a:cubicBezTo>
                  <a:pt x="922291" y="11838"/>
                  <a:pt x="1138211" y="-15125"/>
                  <a:pt x="1500582" y="0"/>
                </a:cubicBezTo>
                <a:cubicBezTo>
                  <a:pt x="1862953" y="15125"/>
                  <a:pt x="1997501" y="-33136"/>
                  <a:pt x="2246902" y="0"/>
                </a:cubicBezTo>
                <a:cubicBezTo>
                  <a:pt x="2496303" y="33136"/>
                  <a:pt x="2605153" y="22536"/>
                  <a:pt x="2838811" y="0"/>
                </a:cubicBezTo>
                <a:cubicBezTo>
                  <a:pt x="3072469" y="-22536"/>
                  <a:pt x="3284997" y="-33787"/>
                  <a:pt x="3533661" y="0"/>
                </a:cubicBezTo>
                <a:cubicBezTo>
                  <a:pt x="3782325" y="33787"/>
                  <a:pt x="4022696" y="13927"/>
                  <a:pt x="4279981" y="0"/>
                </a:cubicBezTo>
                <a:cubicBezTo>
                  <a:pt x="4537266" y="-13927"/>
                  <a:pt x="5032397" y="13139"/>
                  <a:pt x="5257917" y="0"/>
                </a:cubicBezTo>
                <a:cubicBezTo>
                  <a:pt x="5308218" y="9995"/>
                  <a:pt x="5359500" y="56097"/>
                  <a:pt x="5368800" y="110883"/>
                </a:cubicBezTo>
                <a:cubicBezTo>
                  <a:pt x="5369446" y="292216"/>
                  <a:pt x="5364973" y="394028"/>
                  <a:pt x="5368800" y="554399"/>
                </a:cubicBezTo>
                <a:cubicBezTo>
                  <a:pt x="5368792" y="612502"/>
                  <a:pt x="5312556" y="662560"/>
                  <a:pt x="5257917" y="665282"/>
                </a:cubicBezTo>
                <a:cubicBezTo>
                  <a:pt x="5089534" y="688785"/>
                  <a:pt x="4908964" y="665671"/>
                  <a:pt x="4768949" y="665282"/>
                </a:cubicBezTo>
                <a:cubicBezTo>
                  <a:pt x="4628934" y="664893"/>
                  <a:pt x="4405470" y="668533"/>
                  <a:pt x="4125570" y="665282"/>
                </a:cubicBezTo>
                <a:cubicBezTo>
                  <a:pt x="3845670" y="662031"/>
                  <a:pt x="3665946" y="686495"/>
                  <a:pt x="3379250" y="665282"/>
                </a:cubicBezTo>
                <a:cubicBezTo>
                  <a:pt x="3092554" y="644069"/>
                  <a:pt x="3017268" y="649244"/>
                  <a:pt x="2838811" y="665282"/>
                </a:cubicBezTo>
                <a:cubicBezTo>
                  <a:pt x="2660354" y="681320"/>
                  <a:pt x="2428130" y="679245"/>
                  <a:pt x="2143961" y="665282"/>
                </a:cubicBezTo>
                <a:cubicBezTo>
                  <a:pt x="1859792" y="651320"/>
                  <a:pt x="1783050" y="634860"/>
                  <a:pt x="1449112" y="665282"/>
                </a:cubicBezTo>
                <a:cubicBezTo>
                  <a:pt x="1115174" y="695704"/>
                  <a:pt x="1024515" y="683975"/>
                  <a:pt x="908673" y="665282"/>
                </a:cubicBezTo>
                <a:cubicBezTo>
                  <a:pt x="792831" y="646589"/>
                  <a:pt x="297388" y="658780"/>
                  <a:pt x="110883" y="665282"/>
                </a:cubicBezTo>
                <a:cubicBezTo>
                  <a:pt x="55581" y="662489"/>
                  <a:pt x="-6504" y="604135"/>
                  <a:pt x="0" y="554399"/>
                </a:cubicBezTo>
                <a:cubicBezTo>
                  <a:pt x="-10080" y="450939"/>
                  <a:pt x="-17309" y="260580"/>
                  <a:pt x="0" y="11088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لا تنخدع بعائد أرباح مرتفع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بسبب انهيار سعر السهم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E70F02-9957-48BE-DFDA-94CE6668DCEE}"/>
              </a:ext>
            </a:extLst>
          </p:cNvPr>
          <p:cNvSpPr/>
          <p:nvPr/>
        </p:nvSpPr>
        <p:spPr>
          <a:xfrm>
            <a:off x="9359964" y="732126"/>
            <a:ext cx="1149920" cy="399590"/>
          </a:xfrm>
          <a:custGeom>
            <a:avLst/>
            <a:gdLst>
              <a:gd name="connsiteX0" fmla="*/ 0 w 1149920"/>
              <a:gd name="connsiteY0" fmla="*/ 66600 h 399590"/>
              <a:gd name="connsiteX1" fmla="*/ 66600 w 1149920"/>
              <a:gd name="connsiteY1" fmla="*/ 0 h 399590"/>
              <a:gd name="connsiteX2" fmla="*/ 554626 w 1149920"/>
              <a:gd name="connsiteY2" fmla="*/ 0 h 399590"/>
              <a:gd name="connsiteX3" fmla="*/ 1083320 w 1149920"/>
              <a:gd name="connsiteY3" fmla="*/ 0 h 399590"/>
              <a:gd name="connsiteX4" fmla="*/ 1149920 w 1149920"/>
              <a:gd name="connsiteY4" fmla="*/ 66600 h 399590"/>
              <a:gd name="connsiteX5" fmla="*/ 1149920 w 1149920"/>
              <a:gd name="connsiteY5" fmla="*/ 332990 h 399590"/>
              <a:gd name="connsiteX6" fmla="*/ 1083320 w 1149920"/>
              <a:gd name="connsiteY6" fmla="*/ 399590 h 399590"/>
              <a:gd name="connsiteX7" fmla="*/ 595294 w 1149920"/>
              <a:gd name="connsiteY7" fmla="*/ 399590 h 399590"/>
              <a:gd name="connsiteX8" fmla="*/ 66600 w 1149920"/>
              <a:gd name="connsiteY8" fmla="*/ 399590 h 399590"/>
              <a:gd name="connsiteX9" fmla="*/ 0 w 1149920"/>
              <a:gd name="connsiteY9" fmla="*/ 332990 h 399590"/>
              <a:gd name="connsiteX10" fmla="*/ 0 w 114992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992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428" y="-6521"/>
                  <a:pt x="340443" y="-19424"/>
                  <a:pt x="554626" y="0"/>
                </a:cubicBezTo>
                <a:cubicBezTo>
                  <a:pt x="768809" y="19424"/>
                  <a:pt x="928377" y="-25463"/>
                  <a:pt x="1083320" y="0"/>
                </a:cubicBezTo>
                <a:cubicBezTo>
                  <a:pt x="1120944" y="-5652"/>
                  <a:pt x="1154221" y="30923"/>
                  <a:pt x="1149920" y="66600"/>
                </a:cubicBezTo>
                <a:cubicBezTo>
                  <a:pt x="1160760" y="142846"/>
                  <a:pt x="1159589" y="251105"/>
                  <a:pt x="1149920" y="332990"/>
                </a:cubicBezTo>
                <a:cubicBezTo>
                  <a:pt x="1145475" y="369336"/>
                  <a:pt x="1123001" y="398165"/>
                  <a:pt x="1083320" y="399590"/>
                </a:cubicBezTo>
                <a:cubicBezTo>
                  <a:pt x="911789" y="385032"/>
                  <a:pt x="712766" y="393641"/>
                  <a:pt x="595294" y="399590"/>
                </a:cubicBezTo>
                <a:cubicBezTo>
                  <a:pt x="477822" y="405539"/>
                  <a:pt x="236073" y="387416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4992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19133" y="19447"/>
                  <a:pt x="413489" y="-535"/>
                  <a:pt x="574960" y="0"/>
                </a:cubicBezTo>
                <a:cubicBezTo>
                  <a:pt x="736431" y="535"/>
                  <a:pt x="892584" y="4885"/>
                  <a:pt x="1083320" y="0"/>
                </a:cubicBezTo>
                <a:cubicBezTo>
                  <a:pt x="1114396" y="-6310"/>
                  <a:pt x="1155358" y="27542"/>
                  <a:pt x="1149920" y="66600"/>
                </a:cubicBezTo>
                <a:cubicBezTo>
                  <a:pt x="1148226" y="189726"/>
                  <a:pt x="1155519" y="245350"/>
                  <a:pt x="1149920" y="332990"/>
                </a:cubicBezTo>
                <a:cubicBezTo>
                  <a:pt x="1145605" y="375755"/>
                  <a:pt x="1126000" y="398348"/>
                  <a:pt x="1083320" y="399590"/>
                </a:cubicBezTo>
                <a:cubicBezTo>
                  <a:pt x="915852" y="380457"/>
                  <a:pt x="719554" y="379683"/>
                  <a:pt x="595294" y="399590"/>
                </a:cubicBezTo>
                <a:cubicBezTo>
                  <a:pt x="471034" y="419497"/>
                  <a:pt x="304157" y="42331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السنوي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31D0C7-490B-1092-E1A3-8E75C0F274C7}"/>
              </a:ext>
            </a:extLst>
          </p:cNvPr>
          <p:cNvSpPr/>
          <p:nvPr/>
        </p:nvSpPr>
        <p:spPr>
          <a:xfrm>
            <a:off x="10976071" y="1072636"/>
            <a:ext cx="1092893" cy="399590"/>
          </a:xfrm>
          <a:custGeom>
            <a:avLst/>
            <a:gdLst>
              <a:gd name="connsiteX0" fmla="*/ 0 w 1092893"/>
              <a:gd name="connsiteY0" fmla="*/ 66600 h 399590"/>
              <a:gd name="connsiteX1" fmla="*/ 66600 w 1092893"/>
              <a:gd name="connsiteY1" fmla="*/ 0 h 399590"/>
              <a:gd name="connsiteX2" fmla="*/ 527253 w 1092893"/>
              <a:gd name="connsiteY2" fmla="*/ 0 h 399590"/>
              <a:gd name="connsiteX3" fmla="*/ 1026293 w 1092893"/>
              <a:gd name="connsiteY3" fmla="*/ 0 h 399590"/>
              <a:gd name="connsiteX4" fmla="*/ 1092893 w 1092893"/>
              <a:gd name="connsiteY4" fmla="*/ 66600 h 399590"/>
              <a:gd name="connsiteX5" fmla="*/ 1092893 w 1092893"/>
              <a:gd name="connsiteY5" fmla="*/ 332990 h 399590"/>
              <a:gd name="connsiteX6" fmla="*/ 1026293 w 1092893"/>
              <a:gd name="connsiteY6" fmla="*/ 399590 h 399590"/>
              <a:gd name="connsiteX7" fmla="*/ 565640 w 1092893"/>
              <a:gd name="connsiteY7" fmla="*/ 399590 h 399590"/>
              <a:gd name="connsiteX8" fmla="*/ 66600 w 1092893"/>
              <a:gd name="connsiteY8" fmla="*/ 399590 h 399590"/>
              <a:gd name="connsiteX9" fmla="*/ 0 w 1092893"/>
              <a:gd name="connsiteY9" fmla="*/ 332990 h 399590"/>
              <a:gd name="connsiteX10" fmla="*/ 0 w 109289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289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64434" y="19832"/>
                  <a:pt x="370958" y="7650"/>
                  <a:pt x="527253" y="0"/>
                </a:cubicBezTo>
                <a:cubicBezTo>
                  <a:pt x="683548" y="-7650"/>
                  <a:pt x="899433" y="14786"/>
                  <a:pt x="1026293" y="0"/>
                </a:cubicBezTo>
                <a:cubicBezTo>
                  <a:pt x="1063917" y="-5652"/>
                  <a:pt x="1097194" y="30923"/>
                  <a:pt x="1092893" y="66600"/>
                </a:cubicBezTo>
                <a:cubicBezTo>
                  <a:pt x="1103733" y="142846"/>
                  <a:pt x="1102562" y="251105"/>
                  <a:pt x="1092893" y="332990"/>
                </a:cubicBezTo>
                <a:cubicBezTo>
                  <a:pt x="1088448" y="369336"/>
                  <a:pt x="1065974" y="398165"/>
                  <a:pt x="1026293" y="399590"/>
                </a:cubicBezTo>
                <a:cubicBezTo>
                  <a:pt x="800052" y="414978"/>
                  <a:pt x="730624" y="419930"/>
                  <a:pt x="565640" y="399590"/>
                </a:cubicBezTo>
                <a:cubicBezTo>
                  <a:pt x="400656" y="379250"/>
                  <a:pt x="311834" y="386086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9289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6773" y="5219"/>
                  <a:pt x="443930" y="-20385"/>
                  <a:pt x="546447" y="0"/>
                </a:cubicBezTo>
                <a:cubicBezTo>
                  <a:pt x="648964" y="20385"/>
                  <a:pt x="796116" y="9545"/>
                  <a:pt x="1026293" y="0"/>
                </a:cubicBezTo>
                <a:cubicBezTo>
                  <a:pt x="1057369" y="-6310"/>
                  <a:pt x="1098331" y="27542"/>
                  <a:pt x="1092893" y="66600"/>
                </a:cubicBezTo>
                <a:cubicBezTo>
                  <a:pt x="1091199" y="189726"/>
                  <a:pt x="1098492" y="245350"/>
                  <a:pt x="1092893" y="332990"/>
                </a:cubicBezTo>
                <a:cubicBezTo>
                  <a:pt x="1088578" y="375755"/>
                  <a:pt x="1068973" y="398348"/>
                  <a:pt x="1026293" y="399590"/>
                </a:cubicBezTo>
                <a:cubicBezTo>
                  <a:pt x="907533" y="401677"/>
                  <a:pt x="792683" y="383272"/>
                  <a:pt x="565640" y="399590"/>
                </a:cubicBezTo>
                <a:cubicBezTo>
                  <a:pt x="338597" y="415908"/>
                  <a:pt x="189535" y="380738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عوائد الأرباح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13375-10EF-6D64-8ED0-A257FE66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03" y="1187448"/>
            <a:ext cx="265348" cy="3020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F89F7-4457-E71E-BF09-49F0797CB44F}"/>
              </a:ext>
            </a:extLst>
          </p:cNvPr>
          <p:cNvCxnSpPr>
            <a:cxnSpLocks/>
          </p:cNvCxnSpPr>
          <p:nvPr/>
        </p:nvCxnSpPr>
        <p:spPr>
          <a:xfrm flipH="1">
            <a:off x="9402089" y="1297617"/>
            <a:ext cx="1017151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68CA2DA-EDFF-2F19-1E40-0FC42949A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4" y="1616615"/>
            <a:ext cx="9146654" cy="47564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1D4AF4-A92C-3457-82BD-95E9F7CCE6A8}"/>
              </a:ext>
            </a:extLst>
          </p:cNvPr>
          <p:cNvSpPr/>
          <p:nvPr/>
        </p:nvSpPr>
        <p:spPr>
          <a:xfrm>
            <a:off x="171078" y="5214955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Dividend Yield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87AD5C-CF73-C811-6794-F7D0F0107706}"/>
              </a:ext>
            </a:extLst>
          </p:cNvPr>
          <p:cNvSpPr/>
          <p:nvPr/>
        </p:nvSpPr>
        <p:spPr>
          <a:xfrm>
            <a:off x="9380245" y="5278369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عوائد الأرباح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0E459DE-B0F4-0985-2AC0-D03F920C1659}"/>
              </a:ext>
            </a:extLst>
          </p:cNvPr>
          <p:cNvSpPr/>
          <p:nvPr/>
        </p:nvSpPr>
        <p:spPr>
          <a:xfrm>
            <a:off x="9402089" y="3565727"/>
            <a:ext cx="2008016" cy="399590"/>
          </a:xfrm>
          <a:custGeom>
            <a:avLst/>
            <a:gdLst>
              <a:gd name="connsiteX0" fmla="*/ 0 w 2008016"/>
              <a:gd name="connsiteY0" fmla="*/ 66600 h 399590"/>
              <a:gd name="connsiteX1" fmla="*/ 66600 w 2008016"/>
              <a:gd name="connsiteY1" fmla="*/ 0 h 399590"/>
              <a:gd name="connsiteX2" fmla="*/ 710287 w 2008016"/>
              <a:gd name="connsiteY2" fmla="*/ 0 h 399590"/>
              <a:gd name="connsiteX3" fmla="*/ 1353974 w 2008016"/>
              <a:gd name="connsiteY3" fmla="*/ 0 h 399590"/>
              <a:gd name="connsiteX4" fmla="*/ 1941416 w 2008016"/>
              <a:gd name="connsiteY4" fmla="*/ 0 h 399590"/>
              <a:gd name="connsiteX5" fmla="*/ 2008016 w 2008016"/>
              <a:gd name="connsiteY5" fmla="*/ 66600 h 399590"/>
              <a:gd name="connsiteX6" fmla="*/ 2008016 w 2008016"/>
              <a:gd name="connsiteY6" fmla="*/ 332990 h 399590"/>
              <a:gd name="connsiteX7" fmla="*/ 1941416 w 2008016"/>
              <a:gd name="connsiteY7" fmla="*/ 399590 h 399590"/>
              <a:gd name="connsiteX8" fmla="*/ 1297729 w 2008016"/>
              <a:gd name="connsiteY8" fmla="*/ 399590 h 399590"/>
              <a:gd name="connsiteX9" fmla="*/ 654042 w 2008016"/>
              <a:gd name="connsiteY9" fmla="*/ 399590 h 399590"/>
              <a:gd name="connsiteX10" fmla="*/ 66600 w 2008016"/>
              <a:gd name="connsiteY10" fmla="*/ 399590 h 399590"/>
              <a:gd name="connsiteX11" fmla="*/ 0 w 2008016"/>
              <a:gd name="connsiteY11" fmla="*/ 332990 h 399590"/>
              <a:gd name="connsiteX12" fmla="*/ 0 w 200801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01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972" y="11318"/>
                  <a:pt x="424391" y="9861"/>
                  <a:pt x="710287" y="0"/>
                </a:cubicBezTo>
                <a:cubicBezTo>
                  <a:pt x="996183" y="-9861"/>
                  <a:pt x="1143679" y="18685"/>
                  <a:pt x="1353974" y="0"/>
                </a:cubicBezTo>
                <a:cubicBezTo>
                  <a:pt x="1564269" y="-18685"/>
                  <a:pt x="1775142" y="-21946"/>
                  <a:pt x="1941416" y="0"/>
                </a:cubicBezTo>
                <a:cubicBezTo>
                  <a:pt x="1973753" y="-436"/>
                  <a:pt x="2010915" y="28393"/>
                  <a:pt x="2008016" y="66600"/>
                </a:cubicBezTo>
                <a:cubicBezTo>
                  <a:pt x="2017490" y="138300"/>
                  <a:pt x="1995524" y="226928"/>
                  <a:pt x="2008016" y="332990"/>
                </a:cubicBezTo>
                <a:cubicBezTo>
                  <a:pt x="1999194" y="369513"/>
                  <a:pt x="1977718" y="398583"/>
                  <a:pt x="1941416" y="399590"/>
                </a:cubicBezTo>
                <a:cubicBezTo>
                  <a:pt x="1650089" y="399697"/>
                  <a:pt x="1529009" y="427656"/>
                  <a:pt x="1297729" y="399590"/>
                </a:cubicBezTo>
                <a:cubicBezTo>
                  <a:pt x="1066449" y="371524"/>
                  <a:pt x="905074" y="371226"/>
                  <a:pt x="654042" y="399590"/>
                </a:cubicBezTo>
                <a:cubicBezTo>
                  <a:pt x="403010" y="427954"/>
                  <a:pt x="250681" y="420466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801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938" y="-2655"/>
                  <a:pt x="388399" y="-11848"/>
                  <a:pt x="691539" y="0"/>
                </a:cubicBezTo>
                <a:cubicBezTo>
                  <a:pt x="994679" y="11848"/>
                  <a:pt x="1163909" y="22984"/>
                  <a:pt x="1353974" y="0"/>
                </a:cubicBezTo>
                <a:cubicBezTo>
                  <a:pt x="1544040" y="-22984"/>
                  <a:pt x="1706710" y="27863"/>
                  <a:pt x="1941416" y="0"/>
                </a:cubicBezTo>
                <a:cubicBezTo>
                  <a:pt x="1975654" y="3418"/>
                  <a:pt x="2007770" y="25716"/>
                  <a:pt x="2008016" y="66600"/>
                </a:cubicBezTo>
                <a:cubicBezTo>
                  <a:pt x="2008634" y="163177"/>
                  <a:pt x="2013967" y="233743"/>
                  <a:pt x="2008016" y="332990"/>
                </a:cubicBezTo>
                <a:cubicBezTo>
                  <a:pt x="2001859" y="368193"/>
                  <a:pt x="1977380" y="398983"/>
                  <a:pt x="1941416" y="399590"/>
                </a:cubicBezTo>
                <a:cubicBezTo>
                  <a:pt x="1639139" y="396903"/>
                  <a:pt x="1481925" y="387257"/>
                  <a:pt x="1297729" y="399590"/>
                </a:cubicBezTo>
                <a:cubicBezTo>
                  <a:pt x="1113533" y="411923"/>
                  <a:pt x="898355" y="426527"/>
                  <a:pt x="654042" y="399590"/>
                </a:cubicBezTo>
                <a:cubicBezTo>
                  <a:pt x="409729" y="372653"/>
                  <a:pt x="193432" y="40341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لكل 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72AA20-B8B7-3D66-A5CD-7DD69E04B520}"/>
              </a:ext>
            </a:extLst>
          </p:cNvPr>
          <p:cNvSpPr/>
          <p:nvPr/>
        </p:nvSpPr>
        <p:spPr>
          <a:xfrm>
            <a:off x="69853" y="4272518"/>
            <a:ext cx="2008016" cy="399590"/>
          </a:xfrm>
          <a:custGeom>
            <a:avLst/>
            <a:gdLst>
              <a:gd name="connsiteX0" fmla="*/ 0 w 2008016"/>
              <a:gd name="connsiteY0" fmla="*/ 66600 h 399590"/>
              <a:gd name="connsiteX1" fmla="*/ 66600 w 2008016"/>
              <a:gd name="connsiteY1" fmla="*/ 0 h 399590"/>
              <a:gd name="connsiteX2" fmla="*/ 710287 w 2008016"/>
              <a:gd name="connsiteY2" fmla="*/ 0 h 399590"/>
              <a:gd name="connsiteX3" fmla="*/ 1353974 w 2008016"/>
              <a:gd name="connsiteY3" fmla="*/ 0 h 399590"/>
              <a:gd name="connsiteX4" fmla="*/ 1941416 w 2008016"/>
              <a:gd name="connsiteY4" fmla="*/ 0 h 399590"/>
              <a:gd name="connsiteX5" fmla="*/ 2008016 w 2008016"/>
              <a:gd name="connsiteY5" fmla="*/ 66600 h 399590"/>
              <a:gd name="connsiteX6" fmla="*/ 2008016 w 2008016"/>
              <a:gd name="connsiteY6" fmla="*/ 332990 h 399590"/>
              <a:gd name="connsiteX7" fmla="*/ 1941416 w 2008016"/>
              <a:gd name="connsiteY7" fmla="*/ 399590 h 399590"/>
              <a:gd name="connsiteX8" fmla="*/ 1297729 w 2008016"/>
              <a:gd name="connsiteY8" fmla="*/ 399590 h 399590"/>
              <a:gd name="connsiteX9" fmla="*/ 654042 w 2008016"/>
              <a:gd name="connsiteY9" fmla="*/ 399590 h 399590"/>
              <a:gd name="connsiteX10" fmla="*/ 66600 w 2008016"/>
              <a:gd name="connsiteY10" fmla="*/ 399590 h 399590"/>
              <a:gd name="connsiteX11" fmla="*/ 0 w 2008016"/>
              <a:gd name="connsiteY11" fmla="*/ 332990 h 399590"/>
              <a:gd name="connsiteX12" fmla="*/ 0 w 200801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01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972" y="11318"/>
                  <a:pt x="424391" y="9861"/>
                  <a:pt x="710287" y="0"/>
                </a:cubicBezTo>
                <a:cubicBezTo>
                  <a:pt x="996183" y="-9861"/>
                  <a:pt x="1143679" y="18685"/>
                  <a:pt x="1353974" y="0"/>
                </a:cubicBezTo>
                <a:cubicBezTo>
                  <a:pt x="1564269" y="-18685"/>
                  <a:pt x="1775142" y="-21946"/>
                  <a:pt x="1941416" y="0"/>
                </a:cubicBezTo>
                <a:cubicBezTo>
                  <a:pt x="1973753" y="-436"/>
                  <a:pt x="2010915" y="28393"/>
                  <a:pt x="2008016" y="66600"/>
                </a:cubicBezTo>
                <a:cubicBezTo>
                  <a:pt x="2017490" y="138300"/>
                  <a:pt x="1995524" y="226928"/>
                  <a:pt x="2008016" y="332990"/>
                </a:cubicBezTo>
                <a:cubicBezTo>
                  <a:pt x="1999194" y="369513"/>
                  <a:pt x="1977718" y="398583"/>
                  <a:pt x="1941416" y="399590"/>
                </a:cubicBezTo>
                <a:cubicBezTo>
                  <a:pt x="1650089" y="399697"/>
                  <a:pt x="1529009" y="427656"/>
                  <a:pt x="1297729" y="399590"/>
                </a:cubicBezTo>
                <a:cubicBezTo>
                  <a:pt x="1066449" y="371524"/>
                  <a:pt x="905074" y="371226"/>
                  <a:pt x="654042" y="399590"/>
                </a:cubicBezTo>
                <a:cubicBezTo>
                  <a:pt x="403010" y="427954"/>
                  <a:pt x="250681" y="420466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801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938" y="-2655"/>
                  <a:pt x="388399" y="-11848"/>
                  <a:pt x="691539" y="0"/>
                </a:cubicBezTo>
                <a:cubicBezTo>
                  <a:pt x="994679" y="11848"/>
                  <a:pt x="1163909" y="22984"/>
                  <a:pt x="1353974" y="0"/>
                </a:cubicBezTo>
                <a:cubicBezTo>
                  <a:pt x="1544040" y="-22984"/>
                  <a:pt x="1706710" y="27863"/>
                  <a:pt x="1941416" y="0"/>
                </a:cubicBezTo>
                <a:cubicBezTo>
                  <a:pt x="1975654" y="3418"/>
                  <a:pt x="2007770" y="25716"/>
                  <a:pt x="2008016" y="66600"/>
                </a:cubicBezTo>
                <a:cubicBezTo>
                  <a:pt x="2008634" y="163177"/>
                  <a:pt x="2013967" y="233743"/>
                  <a:pt x="2008016" y="332990"/>
                </a:cubicBezTo>
                <a:cubicBezTo>
                  <a:pt x="2001859" y="368193"/>
                  <a:pt x="1977380" y="398983"/>
                  <a:pt x="1941416" y="399590"/>
                </a:cubicBezTo>
                <a:cubicBezTo>
                  <a:pt x="1639139" y="396903"/>
                  <a:pt x="1481925" y="387257"/>
                  <a:pt x="1297729" y="399590"/>
                </a:cubicBezTo>
                <a:cubicBezTo>
                  <a:pt x="1113533" y="411923"/>
                  <a:pt x="898355" y="426527"/>
                  <a:pt x="654042" y="399590"/>
                </a:cubicBezTo>
                <a:cubicBezTo>
                  <a:pt x="409729" y="372653"/>
                  <a:pt x="193432" y="40341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Earning Per Share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F09343-B417-4EE6-7ED9-ED8891F775D0}"/>
              </a:ext>
            </a:extLst>
          </p:cNvPr>
          <p:cNvSpPr/>
          <p:nvPr/>
        </p:nvSpPr>
        <p:spPr>
          <a:xfrm>
            <a:off x="9415232" y="2707452"/>
            <a:ext cx="2008016" cy="399590"/>
          </a:xfrm>
          <a:custGeom>
            <a:avLst/>
            <a:gdLst>
              <a:gd name="connsiteX0" fmla="*/ 0 w 2008016"/>
              <a:gd name="connsiteY0" fmla="*/ 66600 h 399590"/>
              <a:gd name="connsiteX1" fmla="*/ 66600 w 2008016"/>
              <a:gd name="connsiteY1" fmla="*/ 0 h 399590"/>
              <a:gd name="connsiteX2" fmla="*/ 710287 w 2008016"/>
              <a:gd name="connsiteY2" fmla="*/ 0 h 399590"/>
              <a:gd name="connsiteX3" fmla="*/ 1353974 w 2008016"/>
              <a:gd name="connsiteY3" fmla="*/ 0 h 399590"/>
              <a:gd name="connsiteX4" fmla="*/ 1941416 w 2008016"/>
              <a:gd name="connsiteY4" fmla="*/ 0 h 399590"/>
              <a:gd name="connsiteX5" fmla="*/ 2008016 w 2008016"/>
              <a:gd name="connsiteY5" fmla="*/ 66600 h 399590"/>
              <a:gd name="connsiteX6" fmla="*/ 2008016 w 2008016"/>
              <a:gd name="connsiteY6" fmla="*/ 332990 h 399590"/>
              <a:gd name="connsiteX7" fmla="*/ 1941416 w 2008016"/>
              <a:gd name="connsiteY7" fmla="*/ 399590 h 399590"/>
              <a:gd name="connsiteX8" fmla="*/ 1297729 w 2008016"/>
              <a:gd name="connsiteY8" fmla="*/ 399590 h 399590"/>
              <a:gd name="connsiteX9" fmla="*/ 654042 w 2008016"/>
              <a:gd name="connsiteY9" fmla="*/ 399590 h 399590"/>
              <a:gd name="connsiteX10" fmla="*/ 66600 w 2008016"/>
              <a:gd name="connsiteY10" fmla="*/ 399590 h 399590"/>
              <a:gd name="connsiteX11" fmla="*/ 0 w 2008016"/>
              <a:gd name="connsiteY11" fmla="*/ 332990 h 399590"/>
              <a:gd name="connsiteX12" fmla="*/ 0 w 200801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01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972" y="11318"/>
                  <a:pt x="424391" y="9861"/>
                  <a:pt x="710287" y="0"/>
                </a:cubicBezTo>
                <a:cubicBezTo>
                  <a:pt x="996183" y="-9861"/>
                  <a:pt x="1143679" y="18685"/>
                  <a:pt x="1353974" y="0"/>
                </a:cubicBezTo>
                <a:cubicBezTo>
                  <a:pt x="1564269" y="-18685"/>
                  <a:pt x="1775142" y="-21946"/>
                  <a:pt x="1941416" y="0"/>
                </a:cubicBezTo>
                <a:cubicBezTo>
                  <a:pt x="1973753" y="-436"/>
                  <a:pt x="2010915" y="28393"/>
                  <a:pt x="2008016" y="66600"/>
                </a:cubicBezTo>
                <a:cubicBezTo>
                  <a:pt x="2017490" y="138300"/>
                  <a:pt x="1995524" y="226928"/>
                  <a:pt x="2008016" y="332990"/>
                </a:cubicBezTo>
                <a:cubicBezTo>
                  <a:pt x="1999194" y="369513"/>
                  <a:pt x="1977718" y="398583"/>
                  <a:pt x="1941416" y="399590"/>
                </a:cubicBezTo>
                <a:cubicBezTo>
                  <a:pt x="1650089" y="399697"/>
                  <a:pt x="1529009" y="427656"/>
                  <a:pt x="1297729" y="399590"/>
                </a:cubicBezTo>
                <a:cubicBezTo>
                  <a:pt x="1066449" y="371524"/>
                  <a:pt x="905074" y="371226"/>
                  <a:pt x="654042" y="399590"/>
                </a:cubicBezTo>
                <a:cubicBezTo>
                  <a:pt x="403010" y="427954"/>
                  <a:pt x="250681" y="420466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801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938" y="-2655"/>
                  <a:pt x="388399" y="-11848"/>
                  <a:pt x="691539" y="0"/>
                </a:cubicBezTo>
                <a:cubicBezTo>
                  <a:pt x="994679" y="11848"/>
                  <a:pt x="1163909" y="22984"/>
                  <a:pt x="1353974" y="0"/>
                </a:cubicBezTo>
                <a:cubicBezTo>
                  <a:pt x="1544040" y="-22984"/>
                  <a:pt x="1706710" y="27863"/>
                  <a:pt x="1941416" y="0"/>
                </a:cubicBezTo>
                <a:cubicBezTo>
                  <a:pt x="1975654" y="3418"/>
                  <a:pt x="2007770" y="25716"/>
                  <a:pt x="2008016" y="66600"/>
                </a:cubicBezTo>
                <a:cubicBezTo>
                  <a:pt x="2008634" y="163177"/>
                  <a:pt x="2013967" y="233743"/>
                  <a:pt x="2008016" y="332990"/>
                </a:cubicBezTo>
                <a:cubicBezTo>
                  <a:pt x="2001859" y="368193"/>
                  <a:pt x="1977380" y="398983"/>
                  <a:pt x="1941416" y="399590"/>
                </a:cubicBezTo>
                <a:cubicBezTo>
                  <a:pt x="1639139" y="396903"/>
                  <a:pt x="1481925" y="387257"/>
                  <a:pt x="1297729" y="399590"/>
                </a:cubicBezTo>
                <a:cubicBezTo>
                  <a:pt x="1113533" y="411923"/>
                  <a:pt x="898355" y="426527"/>
                  <a:pt x="654042" y="399590"/>
                </a:cubicBezTo>
                <a:cubicBezTo>
                  <a:pt x="409729" y="372653"/>
                  <a:pt x="193432" y="40341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السوقي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8046BA-F2B3-B147-24BD-9A729C5BD71F}"/>
              </a:ext>
            </a:extLst>
          </p:cNvPr>
          <p:cNvSpPr/>
          <p:nvPr/>
        </p:nvSpPr>
        <p:spPr>
          <a:xfrm>
            <a:off x="100218" y="2620603"/>
            <a:ext cx="1508023" cy="399590"/>
          </a:xfrm>
          <a:custGeom>
            <a:avLst/>
            <a:gdLst>
              <a:gd name="connsiteX0" fmla="*/ 0 w 1508023"/>
              <a:gd name="connsiteY0" fmla="*/ 66600 h 399590"/>
              <a:gd name="connsiteX1" fmla="*/ 66600 w 1508023"/>
              <a:gd name="connsiteY1" fmla="*/ 0 h 399590"/>
              <a:gd name="connsiteX2" fmla="*/ 726515 w 1508023"/>
              <a:gd name="connsiteY2" fmla="*/ 0 h 399590"/>
              <a:gd name="connsiteX3" fmla="*/ 1441423 w 1508023"/>
              <a:gd name="connsiteY3" fmla="*/ 0 h 399590"/>
              <a:gd name="connsiteX4" fmla="*/ 1508023 w 1508023"/>
              <a:gd name="connsiteY4" fmla="*/ 66600 h 399590"/>
              <a:gd name="connsiteX5" fmla="*/ 1508023 w 1508023"/>
              <a:gd name="connsiteY5" fmla="*/ 332990 h 399590"/>
              <a:gd name="connsiteX6" fmla="*/ 1441423 w 1508023"/>
              <a:gd name="connsiteY6" fmla="*/ 399590 h 399590"/>
              <a:gd name="connsiteX7" fmla="*/ 781508 w 1508023"/>
              <a:gd name="connsiteY7" fmla="*/ 399590 h 399590"/>
              <a:gd name="connsiteX8" fmla="*/ 66600 w 1508023"/>
              <a:gd name="connsiteY8" fmla="*/ 399590 h 399590"/>
              <a:gd name="connsiteX9" fmla="*/ 0 w 1508023"/>
              <a:gd name="connsiteY9" fmla="*/ 332990 h 399590"/>
              <a:gd name="connsiteX10" fmla="*/ 0 w 150802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802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334471" y="-7448"/>
                  <a:pt x="476207" y="14387"/>
                  <a:pt x="726515" y="0"/>
                </a:cubicBezTo>
                <a:cubicBezTo>
                  <a:pt x="976823" y="-14387"/>
                  <a:pt x="1118743" y="-16239"/>
                  <a:pt x="1441423" y="0"/>
                </a:cubicBezTo>
                <a:cubicBezTo>
                  <a:pt x="1479047" y="-5652"/>
                  <a:pt x="1512324" y="30923"/>
                  <a:pt x="1508023" y="66600"/>
                </a:cubicBezTo>
                <a:cubicBezTo>
                  <a:pt x="1518863" y="142846"/>
                  <a:pt x="1517692" y="251105"/>
                  <a:pt x="1508023" y="332990"/>
                </a:cubicBezTo>
                <a:cubicBezTo>
                  <a:pt x="1503578" y="369336"/>
                  <a:pt x="1481104" y="398165"/>
                  <a:pt x="1441423" y="399590"/>
                </a:cubicBezTo>
                <a:cubicBezTo>
                  <a:pt x="1167081" y="411682"/>
                  <a:pt x="1017424" y="378585"/>
                  <a:pt x="781508" y="399590"/>
                </a:cubicBezTo>
                <a:cubicBezTo>
                  <a:pt x="545593" y="420595"/>
                  <a:pt x="341346" y="418483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0802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6867" y="-9127"/>
                  <a:pt x="416062" y="-8825"/>
                  <a:pt x="754012" y="0"/>
                </a:cubicBezTo>
                <a:cubicBezTo>
                  <a:pt x="1091962" y="8825"/>
                  <a:pt x="1119899" y="12549"/>
                  <a:pt x="1441423" y="0"/>
                </a:cubicBezTo>
                <a:cubicBezTo>
                  <a:pt x="1472499" y="-6310"/>
                  <a:pt x="1513461" y="27542"/>
                  <a:pt x="1508023" y="66600"/>
                </a:cubicBezTo>
                <a:cubicBezTo>
                  <a:pt x="1506329" y="189726"/>
                  <a:pt x="1513622" y="245350"/>
                  <a:pt x="1508023" y="332990"/>
                </a:cubicBezTo>
                <a:cubicBezTo>
                  <a:pt x="1503708" y="375755"/>
                  <a:pt x="1484103" y="398348"/>
                  <a:pt x="1441423" y="399590"/>
                </a:cubicBezTo>
                <a:cubicBezTo>
                  <a:pt x="1156402" y="411197"/>
                  <a:pt x="1029023" y="413509"/>
                  <a:pt x="781508" y="399590"/>
                </a:cubicBezTo>
                <a:cubicBezTo>
                  <a:pt x="533994" y="385671"/>
                  <a:pt x="357082" y="420679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Share Price</a:t>
            </a:r>
            <a:endParaRPr lang="en-US" sz="14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B2EF53-2109-68BC-8AB7-F460824C023A}"/>
              </a:ext>
            </a:extLst>
          </p:cNvPr>
          <p:cNvSpPr/>
          <p:nvPr/>
        </p:nvSpPr>
        <p:spPr>
          <a:xfrm>
            <a:off x="9490127" y="1502231"/>
            <a:ext cx="1149920" cy="399590"/>
          </a:xfrm>
          <a:custGeom>
            <a:avLst/>
            <a:gdLst>
              <a:gd name="connsiteX0" fmla="*/ 0 w 1149920"/>
              <a:gd name="connsiteY0" fmla="*/ 66600 h 399590"/>
              <a:gd name="connsiteX1" fmla="*/ 66600 w 1149920"/>
              <a:gd name="connsiteY1" fmla="*/ 0 h 399590"/>
              <a:gd name="connsiteX2" fmla="*/ 554626 w 1149920"/>
              <a:gd name="connsiteY2" fmla="*/ 0 h 399590"/>
              <a:gd name="connsiteX3" fmla="*/ 1083320 w 1149920"/>
              <a:gd name="connsiteY3" fmla="*/ 0 h 399590"/>
              <a:gd name="connsiteX4" fmla="*/ 1149920 w 1149920"/>
              <a:gd name="connsiteY4" fmla="*/ 66600 h 399590"/>
              <a:gd name="connsiteX5" fmla="*/ 1149920 w 1149920"/>
              <a:gd name="connsiteY5" fmla="*/ 332990 h 399590"/>
              <a:gd name="connsiteX6" fmla="*/ 1083320 w 1149920"/>
              <a:gd name="connsiteY6" fmla="*/ 399590 h 399590"/>
              <a:gd name="connsiteX7" fmla="*/ 595294 w 1149920"/>
              <a:gd name="connsiteY7" fmla="*/ 399590 h 399590"/>
              <a:gd name="connsiteX8" fmla="*/ 66600 w 1149920"/>
              <a:gd name="connsiteY8" fmla="*/ 399590 h 399590"/>
              <a:gd name="connsiteX9" fmla="*/ 0 w 1149920"/>
              <a:gd name="connsiteY9" fmla="*/ 332990 h 399590"/>
              <a:gd name="connsiteX10" fmla="*/ 0 w 114992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992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428" y="-6521"/>
                  <a:pt x="340443" y="-19424"/>
                  <a:pt x="554626" y="0"/>
                </a:cubicBezTo>
                <a:cubicBezTo>
                  <a:pt x="768809" y="19424"/>
                  <a:pt x="928377" y="-25463"/>
                  <a:pt x="1083320" y="0"/>
                </a:cubicBezTo>
                <a:cubicBezTo>
                  <a:pt x="1120944" y="-5652"/>
                  <a:pt x="1154221" y="30923"/>
                  <a:pt x="1149920" y="66600"/>
                </a:cubicBezTo>
                <a:cubicBezTo>
                  <a:pt x="1160760" y="142846"/>
                  <a:pt x="1159589" y="251105"/>
                  <a:pt x="1149920" y="332990"/>
                </a:cubicBezTo>
                <a:cubicBezTo>
                  <a:pt x="1145475" y="369336"/>
                  <a:pt x="1123001" y="398165"/>
                  <a:pt x="1083320" y="399590"/>
                </a:cubicBezTo>
                <a:cubicBezTo>
                  <a:pt x="911789" y="385032"/>
                  <a:pt x="712766" y="393641"/>
                  <a:pt x="595294" y="399590"/>
                </a:cubicBezTo>
                <a:cubicBezTo>
                  <a:pt x="477822" y="405539"/>
                  <a:pt x="236073" y="387416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4992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19133" y="19447"/>
                  <a:pt x="413489" y="-535"/>
                  <a:pt x="574960" y="0"/>
                </a:cubicBezTo>
                <a:cubicBezTo>
                  <a:pt x="736431" y="535"/>
                  <a:pt x="892584" y="4885"/>
                  <a:pt x="1083320" y="0"/>
                </a:cubicBezTo>
                <a:cubicBezTo>
                  <a:pt x="1114396" y="-6310"/>
                  <a:pt x="1155358" y="27542"/>
                  <a:pt x="1149920" y="66600"/>
                </a:cubicBezTo>
                <a:cubicBezTo>
                  <a:pt x="1148226" y="189726"/>
                  <a:pt x="1155519" y="245350"/>
                  <a:pt x="1149920" y="332990"/>
                </a:cubicBezTo>
                <a:cubicBezTo>
                  <a:pt x="1145605" y="375755"/>
                  <a:pt x="1126000" y="398348"/>
                  <a:pt x="1083320" y="399590"/>
                </a:cubicBezTo>
                <a:cubicBezTo>
                  <a:pt x="915852" y="380457"/>
                  <a:pt x="719554" y="379683"/>
                  <a:pt x="595294" y="399590"/>
                </a:cubicBezTo>
                <a:cubicBezTo>
                  <a:pt x="471034" y="419497"/>
                  <a:pt x="304157" y="42331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السوقي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5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765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الكفاءة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3230267" y="136809"/>
            <a:ext cx="5368800" cy="520272"/>
          </a:xfrm>
          <a:custGeom>
            <a:avLst/>
            <a:gdLst>
              <a:gd name="connsiteX0" fmla="*/ 0 w 5368800"/>
              <a:gd name="connsiteY0" fmla="*/ 86714 h 520272"/>
              <a:gd name="connsiteX1" fmla="*/ 86714 w 5368800"/>
              <a:gd name="connsiteY1" fmla="*/ 0 h 520272"/>
              <a:gd name="connsiteX2" fmla="*/ 840043 w 5368800"/>
              <a:gd name="connsiteY2" fmla="*/ 0 h 520272"/>
              <a:gd name="connsiteX3" fmla="*/ 1541418 w 5368800"/>
              <a:gd name="connsiteY3" fmla="*/ 0 h 520272"/>
              <a:gd name="connsiteX4" fmla="*/ 2242793 w 5368800"/>
              <a:gd name="connsiteY4" fmla="*/ 0 h 520272"/>
              <a:gd name="connsiteX5" fmla="*/ 2788307 w 5368800"/>
              <a:gd name="connsiteY5" fmla="*/ 0 h 520272"/>
              <a:gd name="connsiteX6" fmla="*/ 3437729 w 5368800"/>
              <a:gd name="connsiteY6" fmla="*/ 0 h 520272"/>
              <a:gd name="connsiteX7" fmla="*/ 4035197 w 5368800"/>
              <a:gd name="connsiteY7" fmla="*/ 0 h 520272"/>
              <a:gd name="connsiteX8" fmla="*/ 4528757 w 5368800"/>
              <a:gd name="connsiteY8" fmla="*/ 0 h 520272"/>
              <a:gd name="connsiteX9" fmla="*/ 5282086 w 5368800"/>
              <a:gd name="connsiteY9" fmla="*/ 0 h 520272"/>
              <a:gd name="connsiteX10" fmla="*/ 5368800 w 5368800"/>
              <a:gd name="connsiteY10" fmla="*/ 86714 h 520272"/>
              <a:gd name="connsiteX11" fmla="*/ 5368800 w 5368800"/>
              <a:gd name="connsiteY11" fmla="*/ 433558 h 520272"/>
              <a:gd name="connsiteX12" fmla="*/ 5282086 w 5368800"/>
              <a:gd name="connsiteY12" fmla="*/ 520272 h 520272"/>
              <a:gd name="connsiteX13" fmla="*/ 4684618 w 5368800"/>
              <a:gd name="connsiteY13" fmla="*/ 520272 h 520272"/>
              <a:gd name="connsiteX14" fmla="*/ 4087150 w 5368800"/>
              <a:gd name="connsiteY14" fmla="*/ 520272 h 520272"/>
              <a:gd name="connsiteX15" fmla="*/ 3489683 w 5368800"/>
              <a:gd name="connsiteY15" fmla="*/ 520272 h 520272"/>
              <a:gd name="connsiteX16" fmla="*/ 2788307 w 5368800"/>
              <a:gd name="connsiteY16" fmla="*/ 520272 h 520272"/>
              <a:gd name="connsiteX17" fmla="*/ 2034979 w 5368800"/>
              <a:gd name="connsiteY17" fmla="*/ 520272 h 520272"/>
              <a:gd name="connsiteX18" fmla="*/ 1333603 w 5368800"/>
              <a:gd name="connsiteY18" fmla="*/ 520272 h 520272"/>
              <a:gd name="connsiteX19" fmla="*/ 86714 w 5368800"/>
              <a:gd name="connsiteY19" fmla="*/ 520272 h 520272"/>
              <a:gd name="connsiteX20" fmla="*/ 0 w 5368800"/>
              <a:gd name="connsiteY20" fmla="*/ 433558 h 520272"/>
              <a:gd name="connsiteX21" fmla="*/ 0 w 5368800"/>
              <a:gd name="connsiteY21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68800" h="520272" fill="none" extrusionOk="0">
                <a:moveTo>
                  <a:pt x="0" y="86714"/>
                </a:moveTo>
                <a:cubicBezTo>
                  <a:pt x="-2121" y="41808"/>
                  <a:pt x="48562" y="-1182"/>
                  <a:pt x="86714" y="0"/>
                </a:cubicBezTo>
                <a:cubicBezTo>
                  <a:pt x="441302" y="25703"/>
                  <a:pt x="465108" y="7113"/>
                  <a:pt x="840043" y="0"/>
                </a:cubicBezTo>
                <a:cubicBezTo>
                  <a:pt x="1214978" y="-7113"/>
                  <a:pt x="1229939" y="-15883"/>
                  <a:pt x="1541418" y="0"/>
                </a:cubicBezTo>
                <a:cubicBezTo>
                  <a:pt x="1852898" y="15883"/>
                  <a:pt x="1929728" y="-31467"/>
                  <a:pt x="2242793" y="0"/>
                </a:cubicBezTo>
                <a:cubicBezTo>
                  <a:pt x="2555858" y="31467"/>
                  <a:pt x="2648287" y="26490"/>
                  <a:pt x="2788307" y="0"/>
                </a:cubicBezTo>
                <a:cubicBezTo>
                  <a:pt x="2928327" y="-26490"/>
                  <a:pt x="3136472" y="-16620"/>
                  <a:pt x="3437729" y="0"/>
                </a:cubicBezTo>
                <a:cubicBezTo>
                  <a:pt x="3738986" y="16620"/>
                  <a:pt x="3911195" y="-1550"/>
                  <a:pt x="4035197" y="0"/>
                </a:cubicBezTo>
                <a:cubicBezTo>
                  <a:pt x="4159199" y="1550"/>
                  <a:pt x="4402192" y="11700"/>
                  <a:pt x="4528757" y="0"/>
                </a:cubicBezTo>
                <a:cubicBezTo>
                  <a:pt x="4655322" y="-11700"/>
                  <a:pt x="5110188" y="27878"/>
                  <a:pt x="5282086" y="0"/>
                </a:cubicBezTo>
                <a:cubicBezTo>
                  <a:pt x="5332106" y="-7319"/>
                  <a:pt x="5361358" y="43907"/>
                  <a:pt x="5368800" y="86714"/>
                </a:cubicBezTo>
                <a:cubicBezTo>
                  <a:pt x="5382053" y="227027"/>
                  <a:pt x="5385470" y="263088"/>
                  <a:pt x="5368800" y="433558"/>
                </a:cubicBezTo>
                <a:cubicBezTo>
                  <a:pt x="5368987" y="479641"/>
                  <a:pt x="5325377" y="521739"/>
                  <a:pt x="5282086" y="520272"/>
                </a:cubicBezTo>
                <a:cubicBezTo>
                  <a:pt x="5013046" y="503346"/>
                  <a:pt x="4968468" y="520521"/>
                  <a:pt x="4684618" y="520272"/>
                </a:cubicBezTo>
                <a:cubicBezTo>
                  <a:pt x="4400768" y="520023"/>
                  <a:pt x="4342333" y="515710"/>
                  <a:pt x="4087150" y="520272"/>
                </a:cubicBezTo>
                <a:cubicBezTo>
                  <a:pt x="3831967" y="524834"/>
                  <a:pt x="3740890" y="507882"/>
                  <a:pt x="3489683" y="520272"/>
                </a:cubicBezTo>
                <a:cubicBezTo>
                  <a:pt x="3238476" y="532662"/>
                  <a:pt x="3130905" y="525851"/>
                  <a:pt x="2788307" y="520272"/>
                </a:cubicBezTo>
                <a:cubicBezTo>
                  <a:pt x="2445709" y="514693"/>
                  <a:pt x="2343450" y="552951"/>
                  <a:pt x="2034979" y="520272"/>
                </a:cubicBezTo>
                <a:cubicBezTo>
                  <a:pt x="1726508" y="487593"/>
                  <a:pt x="1587487" y="528327"/>
                  <a:pt x="1333603" y="520272"/>
                </a:cubicBezTo>
                <a:cubicBezTo>
                  <a:pt x="1079719" y="512217"/>
                  <a:pt x="460580" y="507272"/>
                  <a:pt x="86714" y="520272"/>
                </a:cubicBezTo>
                <a:cubicBezTo>
                  <a:pt x="43023" y="514656"/>
                  <a:pt x="-6338" y="480857"/>
                  <a:pt x="0" y="433558"/>
                </a:cubicBezTo>
                <a:cubicBezTo>
                  <a:pt x="-3601" y="304805"/>
                  <a:pt x="8349" y="257951"/>
                  <a:pt x="0" y="86714"/>
                </a:cubicBezTo>
                <a:close/>
              </a:path>
              <a:path w="536880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4676" y="29248"/>
                  <a:pt x="424463" y="-10000"/>
                  <a:pt x="736136" y="0"/>
                </a:cubicBezTo>
                <a:cubicBezTo>
                  <a:pt x="1047809" y="10000"/>
                  <a:pt x="1165241" y="2830"/>
                  <a:pt x="1489464" y="0"/>
                </a:cubicBezTo>
                <a:cubicBezTo>
                  <a:pt x="1813687" y="-2830"/>
                  <a:pt x="1995952" y="13463"/>
                  <a:pt x="2242793" y="0"/>
                </a:cubicBezTo>
                <a:cubicBezTo>
                  <a:pt x="2489634" y="-13463"/>
                  <a:pt x="2576180" y="-26065"/>
                  <a:pt x="2840261" y="0"/>
                </a:cubicBezTo>
                <a:cubicBezTo>
                  <a:pt x="3104342" y="26065"/>
                  <a:pt x="3353136" y="5657"/>
                  <a:pt x="3541636" y="0"/>
                </a:cubicBezTo>
                <a:cubicBezTo>
                  <a:pt x="3730137" y="-5657"/>
                  <a:pt x="3952245" y="-20091"/>
                  <a:pt x="4294965" y="0"/>
                </a:cubicBezTo>
                <a:cubicBezTo>
                  <a:pt x="4637685" y="20091"/>
                  <a:pt x="5004728" y="-42772"/>
                  <a:pt x="5282086" y="0"/>
                </a:cubicBezTo>
                <a:cubicBezTo>
                  <a:pt x="5328911" y="974"/>
                  <a:pt x="5363815" y="42282"/>
                  <a:pt x="5368800" y="86714"/>
                </a:cubicBezTo>
                <a:cubicBezTo>
                  <a:pt x="5366014" y="199893"/>
                  <a:pt x="5379845" y="300296"/>
                  <a:pt x="5368800" y="433558"/>
                </a:cubicBezTo>
                <a:cubicBezTo>
                  <a:pt x="5368795" y="479589"/>
                  <a:pt x="5328603" y="519705"/>
                  <a:pt x="5282086" y="520272"/>
                </a:cubicBezTo>
                <a:cubicBezTo>
                  <a:pt x="5133495" y="522055"/>
                  <a:pt x="5003763" y="537419"/>
                  <a:pt x="4788526" y="520272"/>
                </a:cubicBezTo>
                <a:cubicBezTo>
                  <a:pt x="4573289" y="503125"/>
                  <a:pt x="4380610" y="516319"/>
                  <a:pt x="4139104" y="520272"/>
                </a:cubicBezTo>
                <a:cubicBezTo>
                  <a:pt x="3897598" y="524225"/>
                  <a:pt x="3543143" y="483406"/>
                  <a:pt x="3385775" y="520272"/>
                </a:cubicBezTo>
                <a:cubicBezTo>
                  <a:pt x="3228407" y="557138"/>
                  <a:pt x="3099294" y="504747"/>
                  <a:pt x="2840261" y="520272"/>
                </a:cubicBezTo>
                <a:cubicBezTo>
                  <a:pt x="2581228" y="535797"/>
                  <a:pt x="2415105" y="542363"/>
                  <a:pt x="2138886" y="520272"/>
                </a:cubicBezTo>
                <a:cubicBezTo>
                  <a:pt x="1862667" y="498181"/>
                  <a:pt x="1783514" y="524096"/>
                  <a:pt x="1437511" y="520272"/>
                </a:cubicBezTo>
                <a:cubicBezTo>
                  <a:pt x="1091508" y="516448"/>
                  <a:pt x="1005018" y="528552"/>
                  <a:pt x="891997" y="520272"/>
                </a:cubicBezTo>
                <a:cubicBezTo>
                  <a:pt x="778976" y="511992"/>
                  <a:pt x="476460" y="484903"/>
                  <a:pt x="86714" y="520272"/>
                </a:cubicBezTo>
                <a:cubicBezTo>
                  <a:pt x="41368" y="519075"/>
                  <a:pt x="-5312" y="472054"/>
                  <a:pt x="0" y="433558"/>
                </a:cubicBezTo>
                <a:cubicBezTo>
                  <a:pt x="2681" y="359883"/>
                  <a:pt x="-7158" y="176198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شركات تعطي عائد بالبورصة السعودية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68467-A98F-B79F-444F-7B66188EE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8" y="869232"/>
            <a:ext cx="7623063" cy="571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716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051" y="6197140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5343956" y="85104"/>
            <a:ext cx="3392960" cy="520272"/>
          </a:xfrm>
          <a:custGeom>
            <a:avLst/>
            <a:gdLst>
              <a:gd name="connsiteX0" fmla="*/ 0 w 3392960"/>
              <a:gd name="connsiteY0" fmla="*/ 86714 h 520272"/>
              <a:gd name="connsiteX1" fmla="*/ 86714 w 3392960"/>
              <a:gd name="connsiteY1" fmla="*/ 0 h 520272"/>
              <a:gd name="connsiteX2" fmla="*/ 698425 w 3392960"/>
              <a:gd name="connsiteY2" fmla="*/ 0 h 520272"/>
              <a:gd name="connsiteX3" fmla="*/ 1310136 w 3392960"/>
              <a:gd name="connsiteY3" fmla="*/ 0 h 520272"/>
              <a:gd name="connsiteX4" fmla="*/ 1889652 w 3392960"/>
              <a:gd name="connsiteY4" fmla="*/ 0 h 520272"/>
              <a:gd name="connsiteX5" fmla="*/ 2597949 w 3392960"/>
              <a:gd name="connsiteY5" fmla="*/ 0 h 520272"/>
              <a:gd name="connsiteX6" fmla="*/ 3306246 w 3392960"/>
              <a:gd name="connsiteY6" fmla="*/ 0 h 520272"/>
              <a:gd name="connsiteX7" fmla="*/ 3392960 w 3392960"/>
              <a:gd name="connsiteY7" fmla="*/ 86714 h 520272"/>
              <a:gd name="connsiteX8" fmla="*/ 3392960 w 3392960"/>
              <a:gd name="connsiteY8" fmla="*/ 433558 h 520272"/>
              <a:gd name="connsiteX9" fmla="*/ 3306246 w 3392960"/>
              <a:gd name="connsiteY9" fmla="*/ 520272 h 520272"/>
              <a:gd name="connsiteX10" fmla="*/ 2597949 w 3392960"/>
              <a:gd name="connsiteY10" fmla="*/ 520272 h 520272"/>
              <a:gd name="connsiteX11" fmla="*/ 1986238 w 3392960"/>
              <a:gd name="connsiteY11" fmla="*/ 520272 h 520272"/>
              <a:gd name="connsiteX12" fmla="*/ 1438917 w 3392960"/>
              <a:gd name="connsiteY12" fmla="*/ 520272 h 520272"/>
              <a:gd name="connsiteX13" fmla="*/ 730620 w 3392960"/>
              <a:gd name="connsiteY13" fmla="*/ 520272 h 520272"/>
              <a:gd name="connsiteX14" fmla="*/ 86714 w 3392960"/>
              <a:gd name="connsiteY14" fmla="*/ 520272 h 520272"/>
              <a:gd name="connsiteX15" fmla="*/ 0 w 3392960"/>
              <a:gd name="connsiteY15" fmla="*/ 433558 h 520272"/>
              <a:gd name="connsiteX16" fmla="*/ 0 w 3392960"/>
              <a:gd name="connsiteY1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2960" h="520272" fill="none" extrusionOk="0">
                <a:moveTo>
                  <a:pt x="0" y="86714"/>
                </a:moveTo>
                <a:cubicBezTo>
                  <a:pt x="791" y="31646"/>
                  <a:pt x="36283" y="2931"/>
                  <a:pt x="86714" y="0"/>
                </a:cubicBezTo>
                <a:cubicBezTo>
                  <a:pt x="245382" y="-12659"/>
                  <a:pt x="404695" y="30505"/>
                  <a:pt x="698425" y="0"/>
                </a:cubicBezTo>
                <a:cubicBezTo>
                  <a:pt x="992155" y="-30505"/>
                  <a:pt x="1037259" y="30516"/>
                  <a:pt x="1310136" y="0"/>
                </a:cubicBezTo>
                <a:cubicBezTo>
                  <a:pt x="1583013" y="-30516"/>
                  <a:pt x="1707230" y="-7395"/>
                  <a:pt x="1889652" y="0"/>
                </a:cubicBezTo>
                <a:cubicBezTo>
                  <a:pt x="2072074" y="7395"/>
                  <a:pt x="2313711" y="-13257"/>
                  <a:pt x="2597949" y="0"/>
                </a:cubicBezTo>
                <a:cubicBezTo>
                  <a:pt x="2882187" y="13257"/>
                  <a:pt x="3120330" y="17746"/>
                  <a:pt x="3306246" y="0"/>
                </a:cubicBezTo>
                <a:cubicBezTo>
                  <a:pt x="3356395" y="-1012"/>
                  <a:pt x="3395981" y="32317"/>
                  <a:pt x="3392960" y="86714"/>
                </a:cubicBezTo>
                <a:cubicBezTo>
                  <a:pt x="3387867" y="215947"/>
                  <a:pt x="3404875" y="362679"/>
                  <a:pt x="3392960" y="433558"/>
                </a:cubicBezTo>
                <a:cubicBezTo>
                  <a:pt x="3390642" y="472524"/>
                  <a:pt x="3350397" y="516574"/>
                  <a:pt x="3306246" y="520272"/>
                </a:cubicBezTo>
                <a:cubicBezTo>
                  <a:pt x="3163074" y="553062"/>
                  <a:pt x="2830184" y="551713"/>
                  <a:pt x="2597949" y="520272"/>
                </a:cubicBezTo>
                <a:cubicBezTo>
                  <a:pt x="2365714" y="488831"/>
                  <a:pt x="2199052" y="548231"/>
                  <a:pt x="1986238" y="520272"/>
                </a:cubicBezTo>
                <a:cubicBezTo>
                  <a:pt x="1773424" y="492313"/>
                  <a:pt x="1686662" y="535327"/>
                  <a:pt x="1438917" y="520272"/>
                </a:cubicBezTo>
                <a:cubicBezTo>
                  <a:pt x="1191172" y="505217"/>
                  <a:pt x="988330" y="524597"/>
                  <a:pt x="730620" y="520272"/>
                </a:cubicBezTo>
                <a:cubicBezTo>
                  <a:pt x="472910" y="515947"/>
                  <a:pt x="383212" y="489508"/>
                  <a:pt x="86714" y="520272"/>
                </a:cubicBezTo>
                <a:cubicBezTo>
                  <a:pt x="43732" y="520348"/>
                  <a:pt x="-5515" y="486170"/>
                  <a:pt x="0" y="433558"/>
                </a:cubicBezTo>
                <a:cubicBezTo>
                  <a:pt x="-10912" y="347088"/>
                  <a:pt x="-11012" y="242090"/>
                  <a:pt x="0" y="86714"/>
                </a:cubicBezTo>
                <a:close/>
              </a:path>
              <a:path w="33929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9857" y="19873"/>
                  <a:pt x="489455" y="-23872"/>
                  <a:pt x="730620" y="0"/>
                </a:cubicBezTo>
                <a:cubicBezTo>
                  <a:pt x="971785" y="23872"/>
                  <a:pt x="1177154" y="26270"/>
                  <a:pt x="1438917" y="0"/>
                </a:cubicBezTo>
                <a:cubicBezTo>
                  <a:pt x="1700680" y="-26270"/>
                  <a:pt x="1802901" y="34081"/>
                  <a:pt x="2147214" y="0"/>
                </a:cubicBezTo>
                <a:cubicBezTo>
                  <a:pt x="2491527" y="-34081"/>
                  <a:pt x="3000719" y="-33472"/>
                  <a:pt x="3306246" y="0"/>
                </a:cubicBezTo>
                <a:cubicBezTo>
                  <a:pt x="3355285" y="-3849"/>
                  <a:pt x="3396092" y="41032"/>
                  <a:pt x="3392960" y="86714"/>
                </a:cubicBezTo>
                <a:cubicBezTo>
                  <a:pt x="3402705" y="232570"/>
                  <a:pt x="3385094" y="315765"/>
                  <a:pt x="3392960" y="433558"/>
                </a:cubicBezTo>
                <a:cubicBezTo>
                  <a:pt x="3391894" y="482423"/>
                  <a:pt x="3349152" y="523731"/>
                  <a:pt x="3306246" y="520272"/>
                </a:cubicBezTo>
                <a:cubicBezTo>
                  <a:pt x="3028342" y="541969"/>
                  <a:pt x="2932808" y="545643"/>
                  <a:pt x="2662340" y="520272"/>
                </a:cubicBezTo>
                <a:cubicBezTo>
                  <a:pt x="2391872" y="494901"/>
                  <a:pt x="2352040" y="515287"/>
                  <a:pt x="2115019" y="520272"/>
                </a:cubicBezTo>
                <a:cubicBezTo>
                  <a:pt x="1877998" y="525257"/>
                  <a:pt x="1703963" y="507694"/>
                  <a:pt x="1503308" y="520272"/>
                </a:cubicBezTo>
                <a:cubicBezTo>
                  <a:pt x="1302653" y="532850"/>
                  <a:pt x="1086096" y="489065"/>
                  <a:pt x="795011" y="520272"/>
                </a:cubicBezTo>
                <a:cubicBezTo>
                  <a:pt x="503926" y="551479"/>
                  <a:pt x="433816" y="535529"/>
                  <a:pt x="86714" y="520272"/>
                </a:cubicBezTo>
                <a:cubicBezTo>
                  <a:pt x="30561" y="515271"/>
                  <a:pt x="805" y="480519"/>
                  <a:pt x="0" y="433558"/>
                </a:cubicBezTo>
                <a:cubicBezTo>
                  <a:pt x="4567" y="291836"/>
                  <a:pt x="5228" y="222552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railing 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welve 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onths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A21C94-4C8D-6A18-4183-61986B6DF32D}"/>
              </a:ext>
            </a:extLst>
          </p:cNvPr>
          <p:cNvCxnSpPr/>
          <p:nvPr/>
        </p:nvCxnSpPr>
        <p:spPr>
          <a:xfrm>
            <a:off x="404814" y="2407767"/>
            <a:ext cx="115880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C4E50F-C8B3-080F-356E-47FB3F58E06A}"/>
              </a:ext>
            </a:extLst>
          </p:cNvPr>
          <p:cNvSpPr/>
          <p:nvPr/>
        </p:nvSpPr>
        <p:spPr>
          <a:xfrm>
            <a:off x="4158370" y="1117224"/>
            <a:ext cx="1547285" cy="361171"/>
          </a:xfrm>
          <a:custGeom>
            <a:avLst/>
            <a:gdLst>
              <a:gd name="connsiteX0" fmla="*/ 0 w 1547285"/>
              <a:gd name="connsiteY0" fmla="*/ 60196 h 361171"/>
              <a:gd name="connsiteX1" fmla="*/ 60196 w 1547285"/>
              <a:gd name="connsiteY1" fmla="*/ 0 h 361171"/>
              <a:gd name="connsiteX2" fmla="*/ 550096 w 1547285"/>
              <a:gd name="connsiteY2" fmla="*/ 0 h 361171"/>
              <a:gd name="connsiteX3" fmla="*/ 1039996 w 1547285"/>
              <a:gd name="connsiteY3" fmla="*/ 0 h 361171"/>
              <a:gd name="connsiteX4" fmla="*/ 1487089 w 1547285"/>
              <a:gd name="connsiteY4" fmla="*/ 0 h 361171"/>
              <a:gd name="connsiteX5" fmla="*/ 1547285 w 1547285"/>
              <a:gd name="connsiteY5" fmla="*/ 60196 h 361171"/>
              <a:gd name="connsiteX6" fmla="*/ 1547285 w 1547285"/>
              <a:gd name="connsiteY6" fmla="*/ 300975 h 361171"/>
              <a:gd name="connsiteX7" fmla="*/ 1487089 w 1547285"/>
              <a:gd name="connsiteY7" fmla="*/ 361171 h 361171"/>
              <a:gd name="connsiteX8" fmla="*/ 997189 w 1547285"/>
              <a:gd name="connsiteY8" fmla="*/ 361171 h 361171"/>
              <a:gd name="connsiteX9" fmla="*/ 507289 w 1547285"/>
              <a:gd name="connsiteY9" fmla="*/ 361171 h 361171"/>
              <a:gd name="connsiteX10" fmla="*/ 60196 w 1547285"/>
              <a:gd name="connsiteY10" fmla="*/ 361171 h 361171"/>
              <a:gd name="connsiteX11" fmla="*/ 0 w 1547285"/>
              <a:gd name="connsiteY11" fmla="*/ 300975 h 361171"/>
              <a:gd name="connsiteX12" fmla="*/ 0 w 1547285"/>
              <a:gd name="connsiteY12" fmla="*/ 60196 h 3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285" h="361171" fill="none" extrusionOk="0">
                <a:moveTo>
                  <a:pt x="0" y="60196"/>
                </a:moveTo>
                <a:cubicBezTo>
                  <a:pt x="-6076" y="23273"/>
                  <a:pt x="32369" y="-6255"/>
                  <a:pt x="60196" y="0"/>
                </a:cubicBezTo>
                <a:cubicBezTo>
                  <a:pt x="191769" y="-4115"/>
                  <a:pt x="318680" y="-10000"/>
                  <a:pt x="550096" y="0"/>
                </a:cubicBezTo>
                <a:cubicBezTo>
                  <a:pt x="781512" y="10000"/>
                  <a:pt x="864229" y="-22135"/>
                  <a:pt x="1039996" y="0"/>
                </a:cubicBezTo>
                <a:cubicBezTo>
                  <a:pt x="1215763" y="22135"/>
                  <a:pt x="1303737" y="-11408"/>
                  <a:pt x="1487089" y="0"/>
                </a:cubicBezTo>
                <a:cubicBezTo>
                  <a:pt x="1515029" y="-521"/>
                  <a:pt x="1554283" y="23511"/>
                  <a:pt x="1547285" y="60196"/>
                </a:cubicBezTo>
                <a:cubicBezTo>
                  <a:pt x="1544073" y="114939"/>
                  <a:pt x="1545744" y="198552"/>
                  <a:pt x="1547285" y="300975"/>
                </a:cubicBezTo>
                <a:cubicBezTo>
                  <a:pt x="1544010" y="334124"/>
                  <a:pt x="1519903" y="360265"/>
                  <a:pt x="1487089" y="361171"/>
                </a:cubicBezTo>
                <a:cubicBezTo>
                  <a:pt x="1275145" y="352677"/>
                  <a:pt x="1153273" y="372064"/>
                  <a:pt x="997189" y="361171"/>
                </a:cubicBezTo>
                <a:cubicBezTo>
                  <a:pt x="841105" y="350278"/>
                  <a:pt x="702484" y="382900"/>
                  <a:pt x="507289" y="361171"/>
                </a:cubicBezTo>
                <a:cubicBezTo>
                  <a:pt x="312094" y="339442"/>
                  <a:pt x="231908" y="367186"/>
                  <a:pt x="60196" y="361171"/>
                </a:cubicBezTo>
                <a:cubicBezTo>
                  <a:pt x="25600" y="355969"/>
                  <a:pt x="-4188" y="330079"/>
                  <a:pt x="0" y="300975"/>
                </a:cubicBezTo>
                <a:cubicBezTo>
                  <a:pt x="-2105" y="225420"/>
                  <a:pt x="-7240" y="132842"/>
                  <a:pt x="0" y="60196"/>
                </a:cubicBezTo>
                <a:close/>
              </a:path>
              <a:path w="1547285" h="361171" stroke="0" extrusionOk="0">
                <a:moveTo>
                  <a:pt x="0" y="60196"/>
                </a:moveTo>
                <a:cubicBezTo>
                  <a:pt x="4721" y="20169"/>
                  <a:pt x="26347" y="4498"/>
                  <a:pt x="60196" y="0"/>
                </a:cubicBezTo>
                <a:cubicBezTo>
                  <a:pt x="165447" y="6357"/>
                  <a:pt x="397513" y="-5072"/>
                  <a:pt x="535827" y="0"/>
                </a:cubicBezTo>
                <a:cubicBezTo>
                  <a:pt x="674141" y="5072"/>
                  <a:pt x="866532" y="-16902"/>
                  <a:pt x="1039996" y="0"/>
                </a:cubicBezTo>
                <a:cubicBezTo>
                  <a:pt x="1213460" y="16902"/>
                  <a:pt x="1342995" y="-651"/>
                  <a:pt x="1487089" y="0"/>
                </a:cubicBezTo>
                <a:cubicBezTo>
                  <a:pt x="1517707" y="3529"/>
                  <a:pt x="1546821" y="19219"/>
                  <a:pt x="1547285" y="60196"/>
                </a:cubicBezTo>
                <a:cubicBezTo>
                  <a:pt x="1544099" y="162644"/>
                  <a:pt x="1556232" y="224890"/>
                  <a:pt x="1547285" y="300975"/>
                </a:cubicBezTo>
                <a:cubicBezTo>
                  <a:pt x="1542292" y="332939"/>
                  <a:pt x="1514352" y="356736"/>
                  <a:pt x="1487089" y="361171"/>
                </a:cubicBezTo>
                <a:cubicBezTo>
                  <a:pt x="1336172" y="373306"/>
                  <a:pt x="1187845" y="344482"/>
                  <a:pt x="997189" y="361171"/>
                </a:cubicBezTo>
                <a:cubicBezTo>
                  <a:pt x="806533" y="377860"/>
                  <a:pt x="635638" y="382848"/>
                  <a:pt x="507289" y="361171"/>
                </a:cubicBezTo>
                <a:cubicBezTo>
                  <a:pt x="378940" y="339494"/>
                  <a:pt x="191589" y="370813"/>
                  <a:pt x="60196" y="361171"/>
                </a:cubicBezTo>
                <a:cubicBezTo>
                  <a:pt x="30391" y="364400"/>
                  <a:pt x="-3014" y="328820"/>
                  <a:pt x="0" y="300975"/>
                </a:cubicBezTo>
                <a:cubicBezTo>
                  <a:pt x="-4944" y="181897"/>
                  <a:pt x="11431" y="142785"/>
                  <a:pt x="0" y="6019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التقرير السنوي</a:t>
            </a:r>
            <a:endParaRPr lang="en-US" sz="1400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0D221-70C5-A3B6-19C6-EF68D20361F9}"/>
              </a:ext>
            </a:extLst>
          </p:cNvPr>
          <p:cNvCxnSpPr>
            <a:stCxn id="6" idx="2"/>
          </p:cNvCxnSpPr>
          <p:nvPr/>
        </p:nvCxnSpPr>
        <p:spPr>
          <a:xfrm flipH="1">
            <a:off x="4913633" y="2237357"/>
            <a:ext cx="1" cy="4736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EB72CA-8D81-1E89-4270-642B28E4ECC0}"/>
              </a:ext>
            </a:extLst>
          </p:cNvPr>
          <p:cNvSpPr/>
          <p:nvPr/>
        </p:nvSpPr>
        <p:spPr>
          <a:xfrm>
            <a:off x="4057054" y="1717085"/>
            <a:ext cx="1713160" cy="520272"/>
          </a:xfrm>
          <a:custGeom>
            <a:avLst/>
            <a:gdLst>
              <a:gd name="connsiteX0" fmla="*/ 0 w 1713160"/>
              <a:gd name="connsiteY0" fmla="*/ 86714 h 520272"/>
              <a:gd name="connsiteX1" fmla="*/ 86714 w 1713160"/>
              <a:gd name="connsiteY1" fmla="*/ 0 h 520272"/>
              <a:gd name="connsiteX2" fmla="*/ 615355 w 1713160"/>
              <a:gd name="connsiteY2" fmla="*/ 0 h 520272"/>
              <a:gd name="connsiteX3" fmla="*/ 1143997 w 1713160"/>
              <a:gd name="connsiteY3" fmla="*/ 0 h 520272"/>
              <a:gd name="connsiteX4" fmla="*/ 1626446 w 1713160"/>
              <a:gd name="connsiteY4" fmla="*/ 0 h 520272"/>
              <a:gd name="connsiteX5" fmla="*/ 1713160 w 1713160"/>
              <a:gd name="connsiteY5" fmla="*/ 86714 h 520272"/>
              <a:gd name="connsiteX6" fmla="*/ 1713160 w 1713160"/>
              <a:gd name="connsiteY6" fmla="*/ 433558 h 520272"/>
              <a:gd name="connsiteX7" fmla="*/ 1626446 w 1713160"/>
              <a:gd name="connsiteY7" fmla="*/ 520272 h 520272"/>
              <a:gd name="connsiteX8" fmla="*/ 1097805 w 1713160"/>
              <a:gd name="connsiteY8" fmla="*/ 520272 h 520272"/>
              <a:gd name="connsiteX9" fmla="*/ 569163 w 1713160"/>
              <a:gd name="connsiteY9" fmla="*/ 520272 h 520272"/>
              <a:gd name="connsiteX10" fmla="*/ 86714 w 1713160"/>
              <a:gd name="connsiteY10" fmla="*/ 520272 h 520272"/>
              <a:gd name="connsiteX11" fmla="*/ 0 w 1713160"/>
              <a:gd name="connsiteY11" fmla="*/ 433558 h 520272"/>
              <a:gd name="connsiteX12" fmla="*/ 0 w 1713160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160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12461" y="15219"/>
                  <a:pt x="425902" y="12603"/>
                  <a:pt x="615355" y="0"/>
                </a:cubicBezTo>
                <a:cubicBezTo>
                  <a:pt x="804808" y="-12603"/>
                  <a:pt x="929576" y="-7203"/>
                  <a:pt x="1143997" y="0"/>
                </a:cubicBezTo>
                <a:cubicBezTo>
                  <a:pt x="1358418" y="7203"/>
                  <a:pt x="1434077" y="-11945"/>
                  <a:pt x="1626446" y="0"/>
                </a:cubicBezTo>
                <a:cubicBezTo>
                  <a:pt x="1671692" y="-260"/>
                  <a:pt x="1719882" y="35519"/>
                  <a:pt x="1713160" y="86714"/>
                </a:cubicBezTo>
                <a:cubicBezTo>
                  <a:pt x="1710072" y="208678"/>
                  <a:pt x="1708923" y="269176"/>
                  <a:pt x="1713160" y="433558"/>
                </a:cubicBezTo>
                <a:cubicBezTo>
                  <a:pt x="1711572" y="481402"/>
                  <a:pt x="1670969" y="513200"/>
                  <a:pt x="1626446" y="520272"/>
                </a:cubicBezTo>
                <a:cubicBezTo>
                  <a:pt x="1502744" y="501272"/>
                  <a:pt x="1298557" y="509607"/>
                  <a:pt x="1097805" y="520272"/>
                </a:cubicBezTo>
                <a:cubicBezTo>
                  <a:pt x="897053" y="530937"/>
                  <a:pt x="741581" y="511314"/>
                  <a:pt x="569163" y="520272"/>
                </a:cubicBezTo>
                <a:cubicBezTo>
                  <a:pt x="396745" y="529230"/>
                  <a:pt x="248154" y="507233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131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0755" y="-176"/>
                  <a:pt x="415421" y="-17093"/>
                  <a:pt x="599958" y="0"/>
                </a:cubicBezTo>
                <a:cubicBezTo>
                  <a:pt x="784495" y="17093"/>
                  <a:pt x="910490" y="-23935"/>
                  <a:pt x="1143997" y="0"/>
                </a:cubicBezTo>
                <a:cubicBezTo>
                  <a:pt x="1377504" y="23935"/>
                  <a:pt x="1528304" y="2540"/>
                  <a:pt x="1626446" y="0"/>
                </a:cubicBezTo>
                <a:cubicBezTo>
                  <a:pt x="1669322" y="6737"/>
                  <a:pt x="1713031" y="36672"/>
                  <a:pt x="1713160" y="86714"/>
                </a:cubicBezTo>
                <a:cubicBezTo>
                  <a:pt x="1702558" y="221857"/>
                  <a:pt x="1695906" y="307150"/>
                  <a:pt x="1713160" y="433558"/>
                </a:cubicBezTo>
                <a:cubicBezTo>
                  <a:pt x="1703584" y="478993"/>
                  <a:pt x="1672019" y="518554"/>
                  <a:pt x="1626446" y="520272"/>
                </a:cubicBezTo>
                <a:cubicBezTo>
                  <a:pt x="1435473" y="498119"/>
                  <a:pt x="1259538" y="515083"/>
                  <a:pt x="1097805" y="520272"/>
                </a:cubicBezTo>
                <a:cubicBezTo>
                  <a:pt x="936072" y="525461"/>
                  <a:pt x="711535" y="506645"/>
                  <a:pt x="569163" y="520272"/>
                </a:cubicBezTo>
                <a:cubicBezTo>
                  <a:pt x="426791" y="533899"/>
                  <a:pt x="308790" y="503283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Dec 2024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1F2458-3C42-6ADA-ABE4-E291FF522F97}"/>
              </a:ext>
            </a:extLst>
          </p:cNvPr>
          <p:cNvSpPr/>
          <p:nvPr/>
        </p:nvSpPr>
        <p:spPr>
          <a:xfrm>
            <a:off x="8609837" y="1547468"/>
            <a:ext cx="1713160" cy="520272"/>
          </a:xfrm>
          <a:custGeom>
            <a:avLst/>
            <a:gdLst>
              <a:gd name="connsiteX0" fmla="*/ 0 w 1713160"/>
              <a:gd name="connsiteY0" fmla="*/ 86714 h 520272"/>
              <a:gd name="connsiteX1" fmla="*/ 86714 w 1713160"/>
              <a:gd name="connsiteY1" fmla="*/ 0 h 520272"/>
              <a:gd name="connsiteX2" fmla="*/ 615355 w 1713160"/>
              <a:gd name="connsiteY2" fmla="*/ 0 h 520272"/>
              <a:gd name="connsiteX3" fmla="*/ 1143997 w 1713160"/>
              <a:gd name="connsiteY3" fmla="*/ 0 h 520272"/>
              <a:gd name="connsiteX4" fmla="*/ 1626446 w 1713160"/>
              <a:gd name="connsiteY4" fmla="*/ 0 h 520272"/>
              <a:gd name="connsiteX5" fmla="*/ 1713160 w 1713160"/>
              <a:gd name="connsiteY5" fmla="*/ 86714 h 520272"/>
              <a:gd name="connsiteX6" fmla="*/ 1713160 w 1713160"/>
              <a:gd name="connsiteY6" fmla="*/ 433558 h 520272"/>
              <a:gd name="connsiteX7" fmla="*/ 1626446 w 1713160"/>
              <a:gd name="connsiteY7" fmla="*/ 520272 h 520272"/>
              <a:gd name="connsiteX8" fmla="*/ 1097805 w 1713160"/>
              <a:gd name="connsiteY8" fmla="*/ 520272 h 520272"/>
              <a:gd name="connsiteX9" fmla="*/ 569163 w 1713160"/>
              <a:gd name="connsiteY9" fmla="*/ 520272 h 520272"/>
              <a:gd name="connsiteX10" fmla="*/ 86714 w 1713160"/>
              <a:gd name="connsiteY10" fmla="*/ 520272 h 520272"/>
              <a:gd name="connsiteX11" fmla="*/ 0 w 1713160"/>
              <a:gd name="connsiteY11" fmla="*/ 433558 h 520272"/>
              <a:gd name="connsiteX12" fmla="*/ 0 w 1713160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160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12461" y="15219"/>
                  <a:pt x="425902" y="12603"/>
                  <a:pt x="615355" y="0"/>
                </a:cubicBezTo>
                <a:cubicBezTo>
                  <a:pt x="804808" y="-12603"/>
                  <a:pt x="929576" y="-7203"/>
                  <a:pt x="1143997" y="0"/>
                </a:cubicBezTo>
                <a:cubicBezTo>
                  <a:pt x="1358418" y="7203"/>
                  <a:pt x="1434077" y="-11945"/>
                  <a:pt x="1626446" y="0"/>
                </a:cubicBezTo>
                <a:cubicBezTo>
                  <a:pt x="1671692" y="-260"/>
                  <a:pt x="1719882" y="35519"/>
                  <a:pt x="1713160" y="86714"/>
                </a:cubicBezTo>
                <a:cubicBezTo>
                  <a:pt x="1710072" y="208678"/>
                  <a:pt x="1708923" y="269176"/>
                  <a:pt x="1713160" y="433558"/>
                </a:cubicBezTo>
                <a:cubicBezTo>
                  <a:pt x="1711572" y="481402"/>
                  <a:pt x="1670969" y="513200"/>
                  <a:pt x="1626446" y="520272"/>
                </a:cubicBezTo>
                <a:cubicBezTo>
                  <a:pt x="1502744" y="501272"/>
                  <a:pt x="1298557" y="509607"/>
                  <a:pt x="1097805" y="520272"/>
                </a:cubicBezTo>
                <a:cubicBezTo>
                  <a:pt x="897053" y="530937"/>
                  <a:pt x="741581" y="511314"/>
                  <a:pt x="569163" y="520272"/>
                </a:cubicBezTo>
                <a:cubicBezTo>
                  <a:pt x="396745" y="529230"/>
                  <a:pt x="248154" y="507233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131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0755" y="-176"/>
                  <a:pt x="415421" y="-17093"/>
                  <a:pt x="599958" y="0"/>
                </a:cubicBezTo>
                <a:cubicBezTo>
                  <a:pt x="784495" y="17093"/>
                  <a:pt x="910490" y="-23935"/>
                  <a:pt x="1143997" y="0"/>
                </a:cubicBezTo>
                <a:cubicBezTo>
                  <a:pt x="1377504" y="23935"/>
                  <a:pt x="1528304" y="2540"/>
                  <a:pt x="1626446" y="0"/>
                </a:cubicBezTo>
                <a:cubicBezTo>
                  <a:pt x="1669322" y="6737"/>
                  <a:pt x="1713031" y="36672"/>
                  <a:pt x="1713160" y="86714"/>
                </a:cubicBezTo>
                <a:cubicBezTo>
                  <a:pt x="1702558" y="221857"/>
                  <a:pt x="1695906" y="307150"/>
                  <a:pt x="1713160" y="433558"/>
                </a:cubicBezTo>
                <a:cubicBezTo>
                  <a:pt x="1703584" y="478993"/>
                  <a:pt x="1672019" y="518554"/>
                  <a:pt x="1626446" y="520272"/>
                </a:cubicBezTo>
                <a:cubicBezTo>
                  <a:pt x="1435473" y="498119"/>
                  <a:pt x="1259538" y="515083"/>
                  <a:pt x="1097805" y="520272"/>
                </a:cubicBezTo>
                <a:cubicBezTo>
                  <a:pt x="936072" y="525461"/>
                  <a:pt x="711535" y="506645"/>
                  <a:pt x="569163" y="520272"/>
                </a:cubicBezTo>
                <a:cubicBezTo>
                  <a:pt x="426791" y="533899"/>
                  <a:pt x="308790" y="503283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Dec 2025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E74FA4-B48A-F0D0-BED4-0A707C55066A}"/>
              </a:ext>
            </a:extLst>
          </p:cNvPr>
          <p:cNvSpPr/>
          <p:nvPr/>
        </p:nvSpPr>
        <p:spPr>
          <a:xfrm>
            <a:off x="689248" y="2559400"/>
            <a:ext cx="4224386" cy="198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277A5A-EAF3-33ED-B262-2225A4C4CC1B}"/>
              </a:ext>
            </a:extLst>
          </p:cNvPr>
          <p:cNvSpPr/>
          <p:nvPr/>
        </p:nvSpPr>
        <p:spPr>
          <a:xfrm>
            <a:off x="441575" y="1703177"/>
            <a:ext cx="1713160" cy="520272"/>
          </a:xfrm>
          <a:custGeom>
            <a:avLst/>
            <a:gdLst>
              <a:gd name="connsiteX0" fmla="*/ 0 w 1713160"/>
              <a:gd name="connsiteY0" fmla="*/ 86714 h 520272"/>
              <a:gd name="connsiteX1" fmla="*/ 86714 w 1713160"/>
              <a:gd name="connsiteY1" fmla="*/ 0 h 520272"/>
              <a:gd name="connsiteX2" fmla="*/ 615355 w 1713160"/>
              <a:gd name="connsiteY2" fmla="*/ 0 h 520272"/>
              <a:gd name="connsiteX3" fmla="*/ 1143997 w 1713160"/>
              <a:gd name="connsiteY3" fmla="*/ 0 h 520272"/>
              <a:gd name="connsiteX4" fmla="*/ 1626446 w 1713160"/>
              <a:gd name="connsiteY4" fmla="*/ 0 h 520272"/>
              <a:gd name="connsiteX5" fmla="*/ 1713160 w 1713160"/>
              <a:gd name="connsiteY5" fmla="*/ 86714 h 520272"/>
              <a:gd name="connsiteX6" fmla="*/ 1713160 w 1713160"/>
              <a:gd name="connsiteY6" fmla="*/ 433558 h 520272"/>
              <a:gd name="connsiteX7" fmla="*/ 1626446 w 1713160"/>
              <a:gd name="connsiteY7" fmla="*/ 520272 h 520272"/>
              <a:gd name="connsiteX8" fmla="*/ 1097805 w 1713160"/>
              <a:gd name="connsiteY8" fmla="*/ 520272 h 520272"/>
              <a:gd name="connsiteX9" fmla="*/ 569163 w 1713160"/>
              <a:gd name="connsiteY9" fmla="*/ 520272 h 520272"/>
              <a:gd name="connsiteX10" fmla="*/ 86714 w 1713160"/>
              <a:gd name="connsiteY10" fmla="*/ 520272 h 520272"/>
              <a:gd name="connsiteX11" fmla="*/ 0 w 1713160"/>
              <a:gd name="connsiteY11" fmla="*/ 433558 h 520272"/>
              <a:gd name="connsiteX12" fmla="*/ 0 w 1713160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160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12461" y="15219"/>
                  <a:pt x="425902" y="12603"/>
                  <a:pt x="615355" y="0"/>
                </a:cubicBezTo>
                <a:cubicBezTo>
                  <a:pt x="804808" y="-12603"/>
                  <a:pt x="929576" y="-7203"/>
                  <a:pt x="1143997" y="0"/>
                </a:cubicBezTo>
                <a:cubicBezTo>
                  <a:pt x="1358418" y="7203"/>
                  <a:pt x="1434077" y="-11945"/>
                  <a:pt x="1626446" y="0"/>
                </a:cubicBezTo>
                <a:cubicBezTo>
                  <a:pt x="1671692" y="-260"/>
                  <a:pt x="1719882" y="35519"/>
                  <a:pt x="1713160" y="86714"/>
                </a:cubicBezTo>
                <a:cubicBezTo>
                  <a:pt x="1710072" y="208678"/>
                  <a:pt x="1708923" y="269176"/>
                  <a:pt x="1713160" y="433558"/>
                </a:cubicBezTo>
                <a:cubicBezTo>
                  <a:pt x="1711572" y="481402"/>
                  <a:pt x="1670969" y="513200"/>
                  <a:pt x="1626446" y="520272"/>
                </a:cubicBezTo>
                <a:cubicBezTo>
                  <a:pt x="1502744" y="501272"/>
                  <a:pt x="1298557" y="509607"/>
                  <a:pt x="1097805" y="520272"/>
                </a:cubicBezTo>
                <a:cubicBezTo>
                  <a:pt x="897053" y="530937"/>
                  <a:pt x="741581" y="511314"/>
                  <a:pt x="569163" y="520272"/>
                </a:cubicBezTo>
                <a:cubicBezTo>
                  <a:pt x="396745" y="529230"/>
                  <a:pt x="248154" y="507233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131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0755" y="-176"/>
                  <a:pt x="415421" y="-17093"/>
                  <a:pt x="599958" y="0"/>
                </a:cubicBezTo>
                <a:cubicBezTo>
                  <a:pt x="784495" y="17093"/>
                  <a:pt x="910490" y="-23935"/>
                  <a:pt x="1143997" y="0"/>
                </a:cubicBezTo>
                <a:cubicBezTo>
                  <a:pt x="1377504" y="23935"/>
                  <a:pt x="1528304" y="2540"/>
                  <a:pt x="1626446" y="0"/>
                </a:cubicBezTo>
                <a:cubicBezTo>
                  <a:pt x="1669322" y="6737"/>
                  <a:pt x="1713031" y="36672"/>
                  <a:pt x="1713160" y="86714"/>
                </a:cubicBezTo>
                <a:cubicBezTo>
                  <a:pt x="1702558" y="221857"/>
                  <a:pt x="1695906" y="307150"/>
                  <a:pt x="1713160" y="433558"/>
                </a:cubicBezTo>
                <a:cubicBezTo>
                  <a:pt x="1703584" y="478993"/>
                  <a:pt x="1672019" y="518554"/>
                  <a:pt x="1626446" y="520272"/>
                </a:cubicBezTo>
                <a:cubicBezTo>
                  <a:pt x="1435473" y="498119"/>
                  <a:pt x="1259538" y="515083"/>
                  <a:pt x="1097805" y="520272"/>
                </a:cubicBezTo>
                <a:cubicBezTo>
                  <a:pt x="936072" y="525461"/>
                  <a:pt x="711535" y="506645"/>
                  <a:pt x="569163" y="520272"/>
                </a:cubicBezTo>
                <a:cubicBezTo>
                  <a:pt x="426791" y="533899"/>
                  <a:pt x="308790" y="503283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Dec 202</a:t>
            </a:r>
            <a:r>
              <a:rPr lang="ar-EG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D6FC13-96DD-D7BC-B555-7944571ED84B}"/>
              </a:ext>
            </a:extLst>
          </p:cNvPr>
          <p:cNvCxnSpPr/>
          <p:nvPr/>
        </p:nvCxnSpPr>
        <p:spPr>
          <a:xfrm>
            <a:off x="408335" y="4683836"/>
            <a:ext cx="115880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90607D-02D7-E4B5-4F65-15E41E834452}"/>
              </a:ext>
            </a:extLst>
          </p:cNvPr>
          <p:cNvSpPr/>
          <p:nvPr/>
        </p:nvSpPr>
        <p:spPr>
          <a:xfrm>
            <a:off x="4060575" y="3993154"/>
            <a:ext cx="1713160" cy="520272"/>
          </a:xfrm>
          <a:custGeom>
            <a:avLst/>
            <a:gdLst>
              <a:gd name="connsiteX0" fmla="*/ 0 w 1713160"/>
              <a:gd name="connsiteY0" fmla="*/ 86714 h 520272"/>
              <a:gd name="connsiteX1" fmla="*/ 86714 w 1713160"/>
              <a:gd name="connsiteY1" fmla="*/ 0 h 520272"/>
              <a:gd name="connsiteX2" fmla="*/ 615355 w 1713160"/>
              <a:gd name="connsiteY2" fmla="*/ 0 h 520272"/>
              <a:gd name="connsiteX3" fmla="*/ 1143997 w 1713160"/>
              <a:gd name="connsiteY3" fmla="*/ 0 h 520272"/>
              <a:gd name="connsiteX4" fmla="*/ 1626446 w 1713160"/>
              <a:gd name="connsiteY4" fmla="*/ 0 h 520272"/>
              <a:gd name="connsiteX5" fmla="*/ 1713160 w 1713160"/>
              <a:gd name="connsiteY5" fmla="*/ 86714 h 520272"/>
              <a:gd name="connsiteX6" fmla="*/ 1713160 w 1713160"/>
              <a:gd name="connsiteY6" fmla="*/ 433558 h 520272"/>
              <a:gd name="connsiteX7" fmla="*/ 1626446 w 1713160"/>
              <a:gd name="connsiteY7" fmla="*/ 520272 h 520272"/>
              <a:gd name="connsiteX8" fmla="*/ 1097805 w 1713160"/>
              <a:gd name="connsiteY8" fmla="*/ 520272 h 520272"/>
              <a:gd name="connsiteX9" fmla="*/ 569163 w 1713160"/>
              <a:gd name="connsiteY9" fmla="*/ 520272 h 520272"/>
              <a:gd name="connsiteX10" fmla="*/ 86714 w 1713160"/>
              <a:gd name="connsiteY10" fmla="*/ 520272 h 520272"/>
              <a:gd name="connsiteX11" fmla="*/ 0 w 1713160"/>
              <a:gd name="connsiteY11" fmla="*/ 433558 h 520272"/>
              <a:gd name="connsiteX12" fmla="*/ 0 w 1713160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160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12461" y="15219"/>
                  <a:pt x="425902" y="12603"/>
                  <a:pt x="615355" y="0"/>
                </a:cubicBezTo>
                <a:cubicBezTo>
                  <a:pt x="804808" y="-12603"/>
                  <a:pt x="929576" y="-7203"/>
                  <a:pt x="1143997" y="0"/>
                </a:cubicBezTo>
                <a:cubicBezTo>
                  <a:pt x="1358418" y="7203"/>
                  <a:pt x="1434077" y="-11945"/>
                  <a:pt x="1626446" y="0"/>
                </a:cubicBezTo>
                <a:cubicBezTo>
                  <a:pt x="1671692" y="-260"/>
                  <a:pt x="1719882" y="35519"/>
                  <a:pt x="1713160" y="86714"/>
                </a:cubicBezTo>
                <a:cubicBezTo>
                  <a:pt x="1710072" y="208678"/>
                  <a:pt x="1708923" y="269176"/>
                  <a:pt x="1713160" y="433558"/>
                </a:cubicBezTo>
                <a:cubicBezTo>
                  <a:pt x="1711572" y="481402"/>
                  <a:pt x="1670969" y="513200"/>
                  <a:pt x="1626446" y="520272"/>
                </a:cubicBezTo>
                <a:cubicBezTo>
                  <a:pt x="1502744" y="501272"/>
                  <a:pt x="1298557" y="509607"/>
                  <a:pt x="1097805" y="520272"/>
                </a:cubicBezTo>
                <a:cubicBezTo>
                  <a:pt x="897053" y="530937"/>
                  <a:pt x="741581" y="511314"/>
                  <a:pt x="569163" y="520272"/>
                </a:cubicBezTo>
                <a:cubicBezTo>
                  <a:pt x="396745" y="529230"/>
                  <a:pt x="248154" y="507233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131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0755" y="-176"/>
                  <a:pt x="415421" y="-17093"/>
                  <a:pt x="599958" y="0"/>
                </a:cubicBezTo>
                <a:cubicBezTo>
                  <a:pt x="784495" y="17093"/>
                  <a:pt x="910490" y="-23935"/>
                  <a:pt x="1143997" y="0"/>
                </a:cubicBezTo>
                <a:cubicBezTo>
                  <a:pt x="1377504" y="23935"/>
                  <a:pt x="1528304" y="2540"/>
                  <a:pt x="1626446" y="0"/>
                </a:cubicBezTo>
                <a:cubicBezTo>
                  <a:pt x="1669322" y="6737"/>
                  <a:pt x="1713031" y="36672"/>
                  <a:pt x="1713160" y="86714"/>
                </a:cubicBezTo>
                <a:cubicBezTo>
                  <a:pt x="1702558" y="221857"/>
                  <a:pt x="1695906" y="307150"/>
                  <a:pt x="1713160" y="433558"/>
                </a:cubicBezTo>
                <a:cubicBezTo>
                  <a:pt x="1703584" y="478993"/>
                  <a:pt x="1672019" y="518554"/>
                  <a:pt x="1626446" y="520272"/>
                </a:cubicBezTo>
                <a:cubicBezTo>
                  <a:pt x="1435473" y="498119"/>
                  <a:pt x="1259538" y="515083"/>
                  <a:pt x="1097805" y="520272"/>
                </a:cubicBezTo>
                <a:cubicBezTo>
                  <a:pt x="936072" y="525461"/>
                  <a:pt x="711535" y="506645"/>
                  <a:pt x="569163" y="520272"/>
                </a:cubicBezTo>
                <a:cubicBezTo>
                  <a:pt x="426791" y="533899"/>
                  <a:pt x="308790" y="503283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Dec 2024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C3D618-F1E7-0540-DFA5-25181F2E05FB}"/>
              </a:ext>
            </a:extLst>
          </p:cNvPr>
          <p:cNvSpPr/>
          <p:nvPr/>
        </p:nvSpPr>
        <p:spPr>
          <a:xfrm>
            <a:off x="8613358" y="3823537"/>
            <a:ext cx="1713160" cy="520272"/>
          </a:xfrm>
          <a:custGeom>
            <a:avLst/>
            <a:gdLst>
              <a:gd name="connsiteX0" fmla="*/ 0 w 1713160"/>
              <a:gd name="connsiteY0" fmla="*/ 86714 h 520272"/>
              <a:gd name="connsiteX1" fmla="*/ 86714 w 1713160"/>
              <a:gd name="connsiteY1" fmla="*/ 0 h 520272"/>
              <a:gd name="connsiteX2" fmla="*/ 615355 w 1713160"/>
              <a:gd name="connsiteY2" fmla="*/ 0 h 520272"/>
              <a:gd name="connsiteX3" fmla="*/ 1143997 w 1713160"/>
              <a:gd name="connsiteY3" fmla="*/ 0 h 520272"/>
              <a:gd name="connsiteX4" fmla="*/ 1626446 w 1713160"/>
              <a:gd name="connsiteY4" fmla="*/ 0 h 520272"/>
              <a:gd name="connsiteX5" fmla="*/ 1713160 w 1713160"/>
              <a:gd name="connsiteY5" fmla="*/ 86714 h 520272"/>
              <a:gd name="connsiteX6" fmla="*/ 1713160 w 1713160"/>
              <a:gd name="connsiteY6" fmla="*/ 433558 h 520272"/>
              <a:gd name="connsiteX7" fmla="*/ 1626446 w 1713160"/>
              <a:gd name="connsiteY7" fmla="*/ 520272 h 520272"/>
              <a:gd name="connsiteX8" fmla="*/ 1097805 w 1713160"/>
              <a:gd name="connsiteY8" fmla="*/ 520272 h 520272"/>
              <a:gd name="connsiteX9" fmla="*/ 569163 w 1713160"/>
              <a:gd name="connsiteY9" fmla="*/ 520272 h 520272"/>
              <a:gd name="connsiteX10" fmla="*/ 86714 w 1713160"/>
              <a:gd name="connsiteY10" fmla="*/ 520272 h 520272"/>
              <a:gd name="connsiteX11" fmla="*/ 0 w 1713160"/>
              <a:gd name="connsiteY11" fmla="*/ 433558 h 520272"/>
              <a:gd name="connsiteX12" fmla="*/ 0 w 1713160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160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12461" y="15219"/>
                  <a:pt x="425902" y="12603"/>
                  <a:pt x="615355" y="0"/>
                </a:cubicBezTo>
                <a:cubicBezTo>
                  <a:pt x="804808" y="-12603"/>
                  <a:pt x="929576" y="-7203"/>
                  <a:pt x="1143997" y="0"/>
                </a:cubicBezTo>
                <a:cubicBezTo>
                  <a:pt x="1358418" y="7203"/>
                  <a:pt x="1434077" y="-11945"/>
                  <a:pt x="1626446" y="0"/>
                </a:cubicBezTo>
                <a:cubicBezTo>
                  <a:pt x="1671692" y="-260"/>
                  <a:pt x="1719882" y="35519"/>
                  <a:pt x="1713160" y="86714"/>
                </a:cubicBezTo>
                <a:cubicBezTo>
                  <a:pt x="1710072" y="208678"/>
                  <a:pt x="1708923" y="269176"/>
                  <a:pt x="1713160" y="433558"/>
                </a:cubicBezTo>
                <a:cubicBezTo>
                  <a:pt x="1711572" y="481402"/>
                  <a:pt x="1670969" y="513200"/>
                  <a:pt x="1626446" y="520272"/>
                </a:cubicBezTo>
                <a:cubicBezTo>
                  <a:pt x="1502744" y="501272"/>
                  <a:pt x="1298557" y="509607"/>
                  <a:pt x="1097805" y="520272"/>
                </a:cubicBezTo>
                <a:cubicBezTo>
                  <a:pt x="897053" y="530937"/>
                  <a:pt x="741581" y="511314"/>
                  <a:pt x="569163" y="520272"/>
                </a:cubicBezTo>
                <a:cubicBezTo>
                  <a:pt x="396745" y="529230"/>
                  <a:pt x="248154" y="507233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131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0755" y="-176"/>
                  <a:pt x="415421" y="-17093"/>
                  <a:pt x="599958" y="0"/>
                </a:cubicBezTo>
                <a:cubicBezTo>
                  <a:pt x="784495" y="17093"/>
                  <a:pt x="910490" y="-23935"/>
                  <a:pt x="1143997" y="0"/>
                </a:cubicBezTo>
                <a:cubicBezTo>
                  <a:pt x="1377504" y="23935"/>
                  <a:pt x="1528304" y="2540"/>
                  <a:pt x="1626446" y="0"/>
                </a:cubicBezTo>
                <a:cubicBezTo>
                  <a:pt x="1669322" y="6737"/>
                  <a:pt x="1713031" y="36672"/>
                  <a:pt x="1713160" y="86714"/>
                </a:cubicBezTo>
                <a:cubicBezTo>
                  <a:pt x="1702558" y="221857"/>
                  <a:pt x="1695906" y="307150"/>
                  <a:pt x="1713160" y="433558"/>
                </a:cubicBezTo>
                <a:cubicBezTo>
                  <a:pt x="1703584" y="478993"/>
                  <a:pt x="1672019" y="518554"/>
                  <a:pt x="1626446" y="520272"/>
                </a:cubicBezTo>
                <a:cubicBezTo>
                  <a:pt x="1435473" y="498119"/>
                  <a:pt x="1259538" y="515083"/>
                  <a:pt x="1097805" y="520272"/>
                </a:cubicBezTo>
                <a:cubicBezTo>
                  <a:pt x="936072" y="525461"/>
                  <a:pt x="711535" y="506645"/>
                  <a:pt x="569163" y="520272"/>
                </a:cubicBezTo>
                <a:cubicBezTo>
                  <a:pt x="426791" y="533899"/>
                  <a:pt x="308790" y="503283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Dec 2025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0FA25-384C-F7B3-92D3-F5A574D15B89}"/>
              </a:ext>
            </a:extLst>
          </p:cNvPr>
          <p:cNvCxnSpPr/>
          <p:nvPr/>
        </p:nvCxnSpPr>
        <p:spPr>
          <a:xfrm flipH="1">
            <a:off x="4913633" y="4578696"/>
            <a:ext cx="1" cy="4736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20A4C8-8F4E-3DEB-74CD-88D1DD0D7B13}"/>
              </a:ext>
            </a:extLst>
          </p:cNvPr>
          <p:cNvCxnSpPr/>
          <p:nvPr/>
        </p:nvCxnSpPr>
        <p:spPr>
          <a:xfrm flipH="1">
            <a:off x="9834310" y="4446997"/>
            <a:ext cx="1" cy="4736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FFC048-E56B-53D4-AD5C-4349712CE9E5}"/>
              </a:ext>
            </a:extLst>
          </p:cNvPr>
          <p:cNvCxnSpPr/>
          <p:nvPr/>
        </p:nvCxnSpPr>
        <p:spPr>
          <a:xfrm flipH="1">
            <a:off x="9729392" y="2109342"/>
            <a:ext cx="1" cy="4736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511E54-4774-65BE-3A97-7EF2F844605F}"/>
              </a:ext>
            </a:extLst>
          </p:cNvPr>
          <p:cNvSpPr/>
          <p:nvPr/>
        </p:nvSpPr>
        <p:spPr>
          <a:xfrm>
            <a:off x="5609924" y="4769008"/>
            <a:ext cx="4224386" cy="19819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2AAFBF-A4A2-E4DC-A7E0-4B715972A301}"/>
              </a:ext>
            </a:extLst>
          </p:cNvPr>
          <p:cNvSpPr/>
          <p:nvPr/>
        </p:nvSpPr>
        <p:spPr>
          <a:xfrm>
            <a:off x="4384372" y="5563351"/>
            <a:ext cx="6515674" cy="520272"/>
          </a:xfrm>
          <a:custGeom>
            <a:avLst/>
            <a:gdLst>
              <a:gd name="connsiteX0" fmla="*/ 0 w 6515674"/>
              <a:gd name="connsiteY0" fmla="*/ 86714 h 520272"/>
              <a:gd name="connsiteX1" fmla="*/ 86714 w 6515674"/>
              <a:gd name="connsiteY1" fmla="*/ 0 h 520272"/>
              <a:gd name="connsiteX2" fmla="*/ 847784 w 6515674"/>
              <a:gd name="connsiteY2" fmla="*/ 0 h 520272"/>
              <a:gd name="connsiteX3" fmla="*/ 1418586 w 6515674"/>
              <a:gd name="connsiteY3" fmla="*/ 0 h 520272"/>
              <a:gd name="connsiteX4" fmla="*/ 1862543 w 6515674"/>
              <a:gd name="connsiteY4" fmla="*/ 0 h 520272"/>
              <a:gd name="connsiteX5" fmla="*/ 2623612 w 6515674"/>
              <a:gd name="connsiteY5" fmla="*/ 0 h 520272"/>
              <a:gd name="connsiteX6" fmla="*/ 3067570 w 6515674"/>
              <a:gd name="connsiteY6" fmla="*/ 0 h 520272"/>
              <a:gd name="connsiteX7" fmla="*/ 3765217 w 6515674"/>
              <a:gd name="connsiteY7" fmla="*/ 0 h 520272"/>
              <a:gd name="connsiteX8" fmla="*/ 4336019 w 6515674"/>
              <a:gd name="connsiteY8" fmla="*/ 0 h 520272"/>
              <a:gd name="connsiteX9" fmla="*/ 5097088 w 6515674"/>
              <a:gd name="connsiteY9" fmla="*/ 0 h 520272"/>
              <a:gd name="connsiteX10" fmla="*/ 5858158 w 6515674"/>
              <a:gd name="connsiteY10" fmla="*/ 0 h 520272"/>
              <a:gd name="connsiteX11" fmla="*/ 6428960 w 6515674"/>
              <a:gd name="connsiteY11" fmla="*/ 0 h 520272"/>
              <a:gd name="connsiteX12" fmla="*/ 6515674 w 6515674"/>
              <a:gd name="connsiteY12" fmla="*/ 86714 h 520272"/>
              <a:gd name="connsiteX13" fmla="*/ 6515674 w 6515674"/>
              <a:gd name="connsiteY13" fmla="*/ 433558 h 520272"/>
              <a:gd name="connsiteX14" fmla="*/ 6428960 w 6515674"/>
              <a:gd name="connsiteY14" fmla="*/ 520272 h 520272"/>
              <a:gd name="connsiteX15" fmla="*/ 5794735 w 6515674"/>
              <a:gd name="connsiteY15" fmla="*/ 520272 h 520272"/>
              <a:gd name="connsiteX16" fmla="*/ 5223933 w 6515674"/>
              <a:gd name="connsiteY16" fmla="*/ 520272 h 520272"/>
              <a:gd name="connsiteX17" fmla="*/ 4462864 w 6515674"/>
              <a:gd name="connsiteY17" fmla="*/ 520272 h 520272"/>
              <a:gd name="connsiteX18" fmla="*/ 3701794 w 6515674"/>
              <a:gd name="connsiteY18" fmla="*/ 520272 h 520272"/>
              <a:gd name="connsiteX19" fmla="*/ 3257837 w 6515674"/>
              <a:gd name="connsiteY19" fmla="*/ 520272 h 520272"/>
              <a:gd name="connsiteX20" fmla="*/ 2496767 w 6515674"/>
              <a:gd name="connsiteY20" fmla="*/ 520272 h 520272"/>
              <a:gd name="connsiteX21" fmla="*/ 1925965 w 6515674"/>
              <a:gd name="connsiteY21" fmla="*/ 520272 h 520272"/>
              <a:gd name="connsiteX22" fmla="*/ 1228318 w 6515674"/>
              <a:gd name="connsiteY22" fmla="*/ 520272 h 520272"/>
              <a:gd name="connsiteX23" fmla="*/ 657516 w 6515674"/>
              <a:gd name="connsiteY23" fmla="*/ 520272 h 520272"/>
              <a:gd name="connsiteX24" fmla="*/ 86714 w 6515674"/>
              <a:gd name="connsiteY24" fmla="*/ 520272 h 520272"/>
              <a:gd name="connsiteX25" fmla="*/ 0 w 6515674"/>
              <a:gd name="connsiteY25" fmla="*/ 433558 h 520272"/>
              <a:gd name="connsiteX26" fmla="*/ 0 w 6515674"/>
              <a:gd name="connsiteY2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15674" h="520272" fill="none" extrusionOk="0">
                <a:moveTo>
                  <a:pt x="0" y="86714"/>
                </a:moveTo>
                <a:cubicBezTo>
                  <a:pt x="-2318" y="29898"/>
                  <a:pt x="35083" y="-3698"/>
                  <a:pt x="86714" y="0"/>
                </a:cubicBezTo>
                <a:cubicBezTo>
                  <a:pt x="380449" y="-34223"/>
                  <a:pt x="575695" y="18704"/>
                  <a:pt x="847784" y="0"/>
                </a:cubicBezTo>
                <a:cubicBezTo>
                  <a:pt x="1119873" y="-18704"/>
                  <a:pt x="1269563" y="19301"/>
                  <a:pt x="1418586" y="0"/>
                </a:cubicBezTo>
                <a:cubicBezTo>
                  <a:pt x="1567609" y="-19301"/>
                  <a:pt x="1665036" y="-9880"/>
                  <a:pt x="1862543" y="0"/>
                </a:cubicBezTo>
                <a:cubicBezTo>
                  <a:pt x="2060050" y="9880"/>
                  <a:pt x="2449917" y="-32696"/>
                  <a:pt x="2623612" y="0"/>
                </a:cubicBezTo>
                <a:cubicBezTo>
                  <a:pt x="2797307" y="32696"/>
                  <a:pt x="2968552" y="-19757"/>
                  <a:pt x="3067570" y="0"/>
                </a:cubicBezTo>
                <a:cubicBezTo>
                  <a:pt x="3166588" y="19757"/>
                  <a:pt x="3429258" y="6864"/>
                  <a:pt x="3765217" y="0"/>
                </a:cubicBezTo>
                <a:cubicBezTo>
                  <a:pt x="4101176" y="-6864"/>
                  <a:pt x="4066407" y="-27020"/>
                  <a:pt x="4336019" y="0"/>
                </a:cubicBezTo>
                <a:cubicBezTo>
                  <a:pt x="4605631" y="27020"/>
                  <a:pt x="4775587" y="-16408"/>
                  <a:pt x="5097088" y="0"/>
                </a:cubicBezTo>
                <a:cubicBezTo>
                  <a:pt x="5418589" y="16408"/>
                  <a:pt x="5587727" y="-34530"/>
                  <a:pt x="5858158" y="0"/>
                </a:cubicBezTo>
                <a:cubicBezTo>
                  <a:pt x="6128589" y="34530"/>
                  <a:pt x="6307862" y="10038"/>
                  <a:pt x="6428960" y="0"/>
                </a:cubicBezTo>
                <a:cubicBezTo>
                  <a:pt x="6471516" y="2127"/>
                  <a:pt x="6516978" y="39812"/>
                  <a:pt x="6515674" y="86714"/>
                </a:cubicBezTo>
                <a:cubicBezTo>
                  <a:pt x="6511086" y="256480"/>
                  <a:pt x="6528480" y="276082"/>
                  <a:pt x="6515674" y="433558"/>
                </a:cubicBezTo>
                <a:cubicBezTo>
                  <a:pt x="6512550" y="477332"/>
                  <a:pt x="6479894" y="527504"/>
                  <a:pt x="6428960" y="520272"/>
                </a:cubicBezTo>
                <a:cubicBezTo>
                  <a:pt x="6246631" y="527981"/>
                  <a:pt x="6083108" y="502882"/>
                  <a:pt x="5794735" y="520272"/>
                </a:cubicBezTo>
                <a:cubicBezTo>
                  <a:pt x="5506363" y="537662"/>
                  <a:pt x="5410054" y="537904"/>
                  <a:pt x="5223933" y="520272"/>
                </a:cubicBezTo>
                <a:cubicBezTo>
                  <a:pt x="5037812" y="502640"/>
                  <a:pt x="4755132" y="494252"/>
                  <a:pt x="4462864" y="520272"/>
                </a:cubicBezTo>
                <a:cubicBezTo>
                  <a:pt x="4170596" y="546292"/>
                  <a:pt x="3888021" y="499091"/>
                  <a:pt x="3701794" y="520272"/>
                </a:cubicBezTo>
                <a:cubicBezTo>
                  <a:pt x="3515567" y="541454"/>
                  <a:pt x="3353303" y="523485"/>
                  <a:pt x="3257837" y="520272"/>
                </a:cubicBezTo>
                <a:cubicBezTo>
                  <a:pt x="3162371" y="517059"/>
                  <a:pt x="2842017" y="502518"/>
                  <a:pt x="2496767" y="520272"/>
                </a:cubicBezTo>
                <a:cubicBezTo>
                  <a:pt x="2151517" y="538027"/>
                  <a:pt x="2189937" y="542806"/>
                  <a:pt x="1925965" y="520272"/>
                </a:cubicBezTo>
                <a:cubicBezTo>
                  <a:pt x="1661993" y="497738"/>
                  <a:pt x="1464014" y="542091"/>
                  <a:pt x="1228318" y="520272"/>
                </a:cubicBezTo>
                <a:cubicBezTo>
                  <a:pt x="992622" y="498453"/>
                  <a:pt x="905342" y="532272"/>
                  <a:pt x="657516" y="520272"/>
                </a:cubicBezTo>
                <a:cubicBezTo>
                  <a:pt x="409690" y="508272"/>
                  <a:pt x="255010" y="504568"/>
                  <a:pt x="86714" y="520272"/>
                </a:cubicBezTo>
                <a:cubicBezTo>
                  <a:pt x="32102" y="522384"/>
                  <a:pt x="2541" y="479460"/>
                  <a:pt x="0" y="433558"/>
                </a:cubicBezTo>
                <a:cubicBezTo>
                  <a:pt x="-17187" y="283859"/>
                  <a:pt x="-15140" y="188754"/>
                  <a:pt x="0" y="86714"/>
                </a:cubicBezTo>
                <a:close/>
              </a:path>
              <a:path w="651567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086" y="29257"/>
                  <a:pt x="419469" y="18062"/>
                  <a:pt x="720939" y="0"/>
                </a:cubicBezTo>
                <a:cubicBezTo>
                  <a:pt x="1022410" y="-18062"/>
                  <a:pt x="1239498" y="29921"/>
                  <a:pt x="1482008" y="0"/>
                </a:cubicBezTo>
                <a:cubicBezTo>
                  <a:pt x="1724518" y="-29921"/>
                  <a:pt x="1885316" y="29211"/>
                  <a:pt x="2243078" y="0"/>
                </a:cubicBezTo>
                <a:cubicBezTo>
                  <a:pt x="2600840" y="-29211"/>
                  <a:pt x="2557217" y="23753"/>
                  <a:pt x="2813880" y="0"/>
                </a:cubicBezTo>
                <a:cubicBezTo>
                  <a:pt x="3070543" y="-23753"/>
                  <a:pt x="3196003" y="3976"/>
                  <a:pt x="3511527" y="0"/>
                </a:cubicBezTo>
                <a:cubicBezTo>
                  <a:pt x="3827051" y="-3976"/>
                  <a:pt x="4030814" y="-20385"/>
                  <a:pt x="4272596" y="0"/>
                </a:cubicBezTo>
                <a:cubicBezTo>
                  <a:pt x="4514378" y="20385"/>
                  <a:pt x="4723444" y="-28124"/>
                  <a:pt x="4843399" y="0"/>
                </a:cubicBezTo>
                <a:cubicBezTo>
                  <a:pt x="4963354" y="28124"/>
                  <a:pt x="5213025" y="17440"/>
                  <a:pt x="5477623" y="0"/>
                </a:cubicBezTo>
                <a:cubicBezTo>
                  <a:pt x="5742221" y="-17440"/>
                  <a:pt x="6167225" y="773"/>
                  <a:pt x="6428960" y="0"/>
                </a:cubicBezTo>
                <a:cubicBezTo>
                  <a:pt x="6480638" y="5908"/>
                  <a:pt x="6514770" y="42946"/>
                  <a:pt x="6515674" y="86714"/>
                </a:cubicBezTo>
                <a:cubicBezTo>
                  <a:pt x="6505107" y="191535"/>
                  <a:pt x="6506011" y="322678"/>
                  <a:pt x="6515674" y="433558"/>
                </a:cubicBezTo>
                <a:cubicBezTo>
                  <a:pt x="6514285" y="484294"/>
                  <a:pt x="6473466" y="522335"/>
                  <a:pt x="6428960" y="520272"/>
                </a:cubicBezTo>
                <a:cubicBezTo>
                  <a:pt x="6262109" y="519254"/>
                  <a:pt x="6132423" y="529208"/>
                  <a:pt x="5921580" y="520272"/>
                </a:cubicBezTo>
                <a:cubicBezTo>
                  <a:pt x="5710737" y="511336"/>
                  <a:pt x="5626149" y="539966"/>
                  <a:pt x="5414201" y="520272"/>
                </a:cubicBezTo>
                <a:cubicBezTo>
                  <a:pt x="5202253" y="500578"/>
                  <a:pt x="4982348" y="544344"/>
                  <a:pt x="4716554" y="520272"/>
                </a:cubicBezTo>
                <a:cubicBezTo>
                  <a:pt x="4450760" y="496200"/>
                  <a:pt x="4318349" y="553912"/>
                  <a:pt x="4018907" y="520272"/>
                </a:cubicBezTo>
                <a:cubicBezTo>
                  <a:pt x="3719465" y="486632"/>
                  <a:pt x="3615532" y="519253"/>
                  <a:pt x="3511527" y="520272"/>
                </a:cubicBezTo>
                <a:cubicBezTo>
                  <a:pt x="3407522" y="521291"/>
                  <a:pt x="3116900" y="530361"/>
                  <a:pt x="2813880" y="520272"/>
                </a:cubicBezTo>
                <a:cubicBezTo>
                  <a:pt x="2510860" y="510183"/>
                  <a:pt x="2396449" y="515626"/>
                  <a:pt x="2243078" y="520272"/>
                </a:cubicBezTo>
                <a:cubicBezTo>
                  <a:pt x="2089707" y="524918"/>
                  <a:pt x="1843301" y="505312"/>
                  <a:pt x="1735698" y="520272"/>
                </a:cubicBezTo>
                <a:cubicBezTo>
                  <a:pt x="1628095" y="535232"/>
                  <a:pt x="1153688" y="540692"/>
                  <a:pt x="974628" y="520272"/>
                </a:cubicBezTo>
                <a:cubicBezTo>
                  <a:pt x="795568" y="499853"/>
                  <a:pt x="350820" y="513154"/>
                  <a:pt x="86714" y="520272"/>
                </a:cubicBezTo>
                <a:cubicBezTo>
                  <a:pt x="41081" y="519260"/>
                  <a:pt x="3021" y="474943"/>
                  <a:pt x="0" y="433558"/>
                </a:cubicBezTo>
                <a:cubicBezTo>
                  <a:pt x="5093" y="304325"/>
                  <a:pt x="-11915" y="157593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شغالين على معلومات حديثة تمثل أخر 12 شهر</a:t>
            </a: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لو اعتمدنا على 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E7853B-4AE8-6456-BBA0-0A82A5171945}"/>
              </a:ext>
            </a:extLst>
          </p:cNvPr>
          <p:cNvSpPr/>
          <p:nvPr/>
        </p:nvSpPr>
        <p:spPr>
          <a:xfrm>
            <a:off x="9892984" y="4955157"/>
            <a:ext cx="1950134" cy="473678"/>
          </a:xfrm>
          <a:custGeom>
            <a:avLst/>
            <a:gdLst>
              <a:gd name="connsiteX0" fmla="*/ 0 w 1950134"/>
              <a:gd name="connsiteY0" fmla="*/ 78948 h 473678"/>
              <a:gd name="connsiteX1" fmla="*/ 78948 w 1950134"/>
              <a:gd name="connsiteY1" fmla="*/ 0 h 473678"/>
              <a:gd name="connsiteX2" fmla="*/ 694283 w 1950134"/>
              <a:gd name="connsiteY2" fmla="*/ 0 h 473678"/>
              <a:gd name="connsiteX3" fmla="*/ 1309618 w 1950134"/>
              <a:gd name="connsiteY3" fmla="*/ 0 h 473678"/>
              <a:gd name="connsiteX4" fmla="*/ 1871186 w 1950134"/>
              <a:gd name="connsiteY4" fmla="*/ 0 h 473678"/>
              <a:gd name="connsiteX5" fmla="*/ 1950134 w 1950134"/>
              <a:gd name="connsiteY5" fmla="*/ 78948 h 473678"/>
              <a:gd name="connsiteX6" fmla="*/ 1950134 w 1950134"/>
              <a:gd name="connsiteY6" fmla="*/ 394730 h 473678"/>
              <a:gd name="connsiteX7" fmla="*/ 1871186 w 1950134"/>
              <a:gd name="connsiteY7" fmla="*/ 473678 h 473678"/>
              <a:gd name="connsiteX8" fmla="*/ 1255851 w 1950134"/>
              <a:gd name="connsiteY8" fmla="*/ 473678 h 473678"/>
              <a:gd name="connsiteX9" fmla="*/ 640516 w 1950134"/>
              <a:gd name="connsiteY9" fmla="*/ 473678 h 473678"/>
              <a:gd name="connsiteX10" fmla="*/ 78948 w 1950134"/>
              <a:gd name="connsiteY10" fmla="*/ 473678 h 473678"/>
              <a:gd name="connsiteX11" fmla="*/ 0 w 1950134"/>
              <a:gd name="connsiteY11" fmla="*/ 394730 h 473678"/>
              <a:gd name="connsiteX12" fmla="*/ 0 w 1950134"/>
              <a:gd name="connsiteY12" fmla="*/ 78948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134" h="473678" fill="none" extrusionOk="0">
                <a:moveTo>
                  <a:pt x="0" y="78948"/>
                </a:moveTo>
                <a:cubicBezTo>
                  <a:pt x="-3789" y="33052"/>
                  <a:pt x="37509" y="-2497"/>
                  <a:pt x="78948" y="0"/>
                </a:cubicBezTo>
                <a:cubicBezTo>
                  <a:pt x="216860" y="-15738"/>
                  <a:pt x="443283" y="24540"/>
                  <a:pt x="694283" y="0"/>
                </a:cubicBezTo>
                <a:cubicBezTo>
                  <a:pt x="945283" y="-24540"/>
                  <a:pt x="1053648" y="5538"/>
                  <a:pt x="1309618" y="0"/>
                </a:cubicBezTo>
                <a:cubicBezTo>
                  <a:pt x="1565589" y="-5538"/>
                  <a:pt x="1700746" y="-19713"/>
                  <a:pt x="1871186" y="0"/>
                </a:cubicBezTo>
                <a:cubicBezTo>
                  <a:pt x="1904350" y="-1024"/>
                  <a:pt x="1951403" y="34722"/>
                  <a:pt x="1950134" y="78948"/>
                </a:cubicBezTo>
                <a:cubicBezTo>
                  <a:pt x="1956277" y="171061"/>
                  <a:pt x="1938251" y="268510"/>
                  <a:pt x="1950134" y="394730"/>
                </a:cubicBezTo>
                <a:cubicBezTo>
                  <a:pt x="1948014" y="438270"/>
                  <a:pt x="1911997" y="467818"/>
                  <a:pt x="1871186" y="473678"/>
                </a:cubicBezTo>
                <a:cubicBezTo>
                  <a:pt x="1745550" y="455785"/>
                  <a:pt x="1518124" y="497271"/>
                  <a:pt x="1255851" y="473678"/>
                </a:cubicBezTo>
                <a:cubicBezTo>
                  <a:pt x="993579" y="450085"/>
                  <a:pt x="799388" y="482704"/>
                  <a:pt x="640516" y="473678"/>
                </a:cubicBezTo>
                <a:cubicBezTo>
                  <a:pt x="481644" y="464652"/>
                  <a:pt x="218242" y="471776"/>
                  <a:pt x="78948" y="473678"/>
                </a:cubicBezTo>
                <a:cubicBezTo>
                  <a:pt x="32868" y="464137"/>
                  <a:pt x="-1414" y="436934"/>
                  <a:pt x="0" y="394730"/>
                </a:cubicBezTo>
                <a:cubicBezTo>
                  <a:pt x="9751" y="237305"/>
                  <a:pt x="15627" y="219914"/>
                  <a:pt x="0" y="78948"/>
                </a:cubicBezTo>
                <a:close/>
              </a:path>
              <a:path w="1950134" h="473678" stroke="0" extrusionOk="0">
                <a:moveTo>
                  <a:pt x="0" y="78948"/>
                </a:moveTo>
                <a:cubicBezTo>
                  <a:pt x="1261" y="33534"/>
                  <a:pt x="34171" y="8752"/>
                  <a:pt x="78948" y="0"/>
                </a:cubicBezTo>
                <a:cubicBezTo>
                  <a:pt x="361180" y="12951"/>
                  <a:pt x="456677" y="25101"/>
                  <a:pt x="676361" y="0"/>
                </a:cubicBezTo>
                <a:cubicBezTo>
                  <a:pt x="896045" y="-25101"/>
                  <a:pt x="1063611" y="10161"/>
                  <a:pt x="1309618" y="0"/>
                </a:cubicBezTo>
                <a:cubicBezTo>
                  <a:pt x="1555625" y="-10161"/>
                  <a:pt x="1749931" y="15910"/>
                  <a:pt x="1871186" y="0"/>
                </a:cubicBezTo>
                <a:cubicBezTo>
                  <a:pt x="1913194" y="2142"/>
                  <a:pt x="1949671" y="27631"/>
                  <a:pt x="1950134" y="78948"/>
                </a:cubicBezTo>
                <a:cubicBezTo>
                  <a:pt x="1938912" y="179223"/>
                  <a:pt x="1936247" y="259909"/>
                  <a:pt x="1950134" y="394730"/>
                </a:cubicBezTo>
                <a:cubicBezTo>
                  <a:pt x="1940967" y="435981"/>
                  <a:pt x="1910904" y="470798"/>
                  <a:pt x="1871186" y="473678"/>
                </a:cubicBezTo>
                <a:cubicBezTo>
                  <a:pt x="1746462" y="475551"/>
                  <a:pt x="1549196" y="467837"/>
                  <a:pt x="1255851" y="473678"/>
                </a:cubicBezTo>
                <a:cubicBezTo>
                  <a:pt x="962507" y="479519"/>
                  <a:pt x="765226" y="458814"/>
                  <a:pt x="640516" y="473678"/>
                </a:cubicBezTo>
                <a:cubicBezTo>
                  <a:pt x="515807" y="488542"/>
                  <a:pt x="299446" y="461270"/>
                  <a:pt x="78948" y="473678"/>
                </a:cubicBezTo>
                <a:cubicBezTo>
                  <a:pt x="42259" y="480167"/>
                  <a:pt x="-969" y="436596"/>
                  <a:pt x="0" y="394730"/>
                </a:cubicBezTo>
                <a:cubicBezTo>
                  <a:pt x="13400" y="276378"/>
                  <a:pt x="-5305" y="170291"/>
                  <a:pt x="0" y="78948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railing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welve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onths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9FA96F-7F3E-020D-5511-51EDC04D1C11}"/>
              </a:ext>
            </a:extLst>
          </p:cNvPr>
          <p:cNvSpPr/>
          <p:nvPr/>
        </p:nvSpPr>
        <p:spPr>
          <a:xfrm>
            <a:off x="10439092" y="1030018"/>
            <a:ext cx="1547285" cy="361171"/>
          </a:xfrm>
          <a:custGeom>
            <a:avLst/>
            <a:gdLst>
              <a:gd name="connsiteX0" fmla="*/ 0 w 1547285"/>
              <a:gd name="connsiteY0" fmla="*/ 60196 h 361171"/>
              <a:gd name="connsiteX1" fmla="*/ 60196 w 1547285"/>
              <a:gd name="connsiteY1" fmla="*/ 0 h 361171"/>
              <a:gd name="connsiteX2" fmla="*/ 550096 w 1547285"/>
              <a:gd name="connsiteY2" fmla="*/ 0 h 361171"/>
              <a:gd name="connsiteX3" fmla="*/ 1039996 w 1547285"/>
              <a:gd name="connsiteY3" fmla="*/ 0 h 361171"/>
              <a:gd name="connsiteX4" fmla="*/ 1487089 w 1547285"/>
              <a:gd name="connsiteY4" fmla="*/ 0 h 361171"/>
              <a:gd name="connsiteX5" fmla="*/ 1547285 w 1547285"/>
              <a:gd name="connsiteY5" fmla="*/ 60196 h 361171"/>
              <a:gd name="connsiteX6" fmla="*/ 1547285 w 1547285"/>
              <a:gd name="connsiteY6" fmla="*/ 300975 h 361171"/>
              <a:gd name="connsiteX7" fmla="*/ 1487089 w 1547285"/>
              <a:gd name="connsiteY7" fmla="*/ 361171 h 361171"/>
              <a:gd name="connsiteX8" fmla="*/ 997189 w 1547285"/>
              <a:gd name="connsiteY8" fmla="*/ 361171 h 361171"/>
              <a:gd name="connsiteX9" fmla="*/ 507289 w 1547285"/>
              <a:gd name="connsiteY9" fmla="*/ 361171 h 361171"/>
              <a:gd name="connsiteX10" fmla="*/ 60196 w 1547285"/>
              <a:gd name="connsiteY10" fmla="*/ 361171 h 361171"/>
              <a:gd name="connsiteX11" fmla="*/ 0 w 1547285"/>
              <a:gd name="connsiteY11" fmla="*/ 300975 h 361171"/>
              <a:gd name="connsiteX12" fmla="*/ 0 w 1547285"/>
              <a:gd name="connsiteY12" fmla="*/ 60196 h 3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285" h="361171" fill="none" extrusionOk="0">
                <a:moveTo>
                  <a:pt x="0" y="60196"/>
                </a:moveTo>
                <a:cubicBezTo>
                  <a:pt x="-6076" y="23273"/>
                  <a:pt x="32369" y="-6255"/>
                  <a:pt x="60196" y="0"/>
                </a:cubicBezTo>
                <a:cubicBezTo>
                  <a:pt x="191769" y="-4115"/>
                  <a:pt x="318680" y="-10000"/>
                  <a:pt x="550096" y="0"/>
                </a:cubicBezTo>
                <a:cubicBezTo>
                  <a:pt x="781512" y="10000"/>
                  <a:pt x="864229" y="-22135"/>
                  <a:pt x="1039996" y="0"/>
                </a:cubicBezTo>
                <a:cubicBezTo>
                  <a:pt x="1215763" y="22135"/>
                  <a:pt x="1303737" y="-11408"/>
                  <a:pt x="1487089" y="0"/>
                </a:cubicBezTo>
                <a:cubicBezTo>
                  <a:pt x="1515029" y="-521"/>
                  <a:pt x="1554283" y="23511"/>
                  <a:pt x="1547285" y="60196"/>
                </a:cubicBezTo>
                <a:cubicBezTo>
                  <a:pt x="1544073" y="114939"/>
                  <a:pt x="1545744" y="198552"/>
                  <a:pt x="1547285" y="300975"/>
                </a:cubicBezTo>
                <a:cubicBezTo>
                  <a:pt x="1544010" y="334124"/>
                  <a:pt x="1519903" y="360265"/>
                  <a:pt x="1487089" y="361171"/>
                </a:cubicBezTo>
                <a:cubicBezTo>
                  <a:pt x="1275145" y="352677"/>
                  <a:pt x="1153273" y="372064"/>
                  <a:pt x="997189" y="361171"/>
                </a:cubicBezTo>
                <a:cubicBezTo>
                  <a:pt x="841105" y="350278"/>
                  <a:pt x="702484" y="382900"/>
                  <a:pt x="507289" y="361171"/>
                </a:cubicBezTo>
                <a:cubicBezTo>
                  <a:pt x="312094" y="339442"/>
                  <a:pt x="231908" y="367186"/>
                  <a:pt x="60196" y="361171"/>
                </a:cubicBezTo>
                <a:cubicBezTo>
                  <a:pt x="25600" y="355969"/>
                  <a:pt x="-4188" y="330079"/>
                  <a:pt x="0" y="300975"/>
                </a:cubicBezTo>
                <a:cubicBezTo>
                  <a:pt x="-2105" y="225420"/>
                  <a:pt x="-7240" y="132842"/>
                  <a:pt x="0" y="60196"/>
                </a:cubicBezTo>
                <a:close/>
              </a:path>
              <a:path w="1547285" h="361171" stroke="0" extrusionOk="0">
                <a:moveTo>
                  <a:pt x="0" y="60196"/>
                </a:moveTo>
                <a:cubicBezTo>
                  <a:pt x="4721" y="20169"/>
                  <a:pt x="26347" y="4498"/>
                  <a:pt x="60196" y="0"/>
                </a:cubicBezTo>
                <a:cubicBezTo>
                  <a:pt x="165447" y="6357"/>
                  <a:pt x="397513" y="-5072"/>
                  <a:pt x="535827" y="0"/>
                </a:cubicBezTo>
                <a:cubicBezTo>
                  <a:pt x="674141" y="5072"/>
                  <a:pt x="866532" y="-16902"/>
                  <a:pt x="1039996" y="0"/>
                </a:cubicBezTo>
                <a:cubicBezTo>
                  <a:pt x="1213460" y="16902"/>
                  <a:pt x="1342995" y="-651"/>
                  <a:pt x="1487089" y="0"/>
                </a:cubicBezTo>
                <a:cubicBezTo>
                  <a:pt x="1517707" y="3529"/>
                  <a:pt x="1546821" y="19219"/>
                  <a:pt x="1547285" y="60196"/>
                </a:cubicBezTo>
                <a:cubicBezTo>
                  <a:pt x="1544099" y="162644"/>
                  <a:pt x="1556232" y="224890"/>
                  <a:pt x="1547285" y="300975"/>
                </a:cubicBezTo>
                <a:cubicBezTo>
                  <a:pt x="1542292" y="332939"/>
                  <a:pt x="1514352" y="356736"/>
                  <a:pt x="1487089" y="361171"/>
                </a:cubicBezTo>
                <a:cubicBezTo>
                  <a:pt x="1336172" y="373306"/>
                  <a:pt x="1187845" y="344482"/>
                  <a:pt x="997189" y="361171"/>
                </a:cubicBezTo>
                <a:cubicBezTo>
                  <a:pt x="806533" y="377860"/>
                  <a:pt x="635638" y="382848"/>
                  <a:pt x="507289" y="361171"/>
                </a:cubicBezTo>
                <a:cubicBezTo>
                  <a:pt x="378940" y="339494"/>
                  <a:pt x="191589" y="370813"/>
                  <a:pt x="60196" y="361171"/>
                </a:cubicBezTo>
                <a:cubicBezTo>
                  <a:pt x="30391" y="364400"/>
                  <a:pt x="-3014" y="328820"/>
                  <a:pt x="0" y="300975"/>
                </a:cubicBezTo>
                <a:cubicBezTo>
                  <a:pt x="-4944" y="181897"/>
                  <a:pt x="11431" y="142785"/>
                  <a:pt x="0" y="6019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</a:t>
            </a:r>
            <a:endParaRPr lang="en-US" sz="1400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534AD85-D2C4-01A9-7E07-E3513AFA29BB}"/>
              </a:ext>
            </a:extLst>
          </p:cNvPr>
          <p:cNvSpPr/>
          <p:nvPr/>
        </p:nvSpPr>
        <p:spPr>
          <a:xfrm>
            <a:off x="3028088" y="2784555"/>
            <a:ext cx="5270437" cy="897096"/>
          </a:xfrm>
          <a:custGeom>
            <a:avLst/>
            <a:gdLst>
              <a:gd name="connsiteX0" fmla="*/ 5270437 w 5270437"/>
              <a:gd name="connsiteY0" fmla="*/ 312458 h 897096"/>
              <a:gd name="connsiteX1" fmla="*/ 2504262 w 5270437"/>
              <a:gd name="connsiteY1" fmla="*/ 891425 h 897096"/>
              <a:gd name="connsiteX2" fmla="*/ 0 w 5270437"/>
              <a:gd name="connsiteY2" fmla="*/ 0 h 8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0437" h="897096">
                <a:moveTo>
                  <a:pt x="5270437" y="312458"/>
                </a:moveTo>
                <a:cubicBezTo>
                  <a:pt x="4326552" y="627979"/>
                  <a:pt x="3382668" y="943501"/>
                  <a:pt x="2504262" y="891425"/>
                </a:cubicBezTo>
                <a:cubicBezTo>
                  <a:pt x="1625856" y="839349"/>
                  <a:pt x="812928" y="419674"/>
                  <a:pt x="0" y="0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A81531-256D-C931-53A2-D66B99FD0189}"/>
              </a:ext>
            </a:extLst>
          </p:cNvPr>
          <p:cNvSpPr/>
          <p:nvPr/>
        </p:nvSpPr>
        <p:spPr>
          <a:xfrm>
            <a:off x="5192322" y="2592086"/>
            <a:ext cx="6515674" cy="520272"/>
          </a:xfrm>
          <a:custGeom>
            <a:avLst/>
            <a:gdLst>
              <a:gd name="connsiteX0" fmla="*/ 0 w 6515674"/>
              <a:gd name="connsiteY0" fmla="*/ 86714 h 520272"/>
              <a:gd name="connsiteX1" fmla="*/ 86714 w 6515674"/>
              <a:gd name="connsiteY1" fmla="*/ 0 h 520272"/>
              <a:gd name="connsiteX2" fmla="*/ 847784 w 6515674"/>
              <a:gd name="connsiteY2" fmla="*/ 0 h 520272"/>
              <a:gd name="connsiteX3" fmla="*/ 1418586 w 6515674"/>
              <a:gd name="connsiteY3" fmla="*/ 0 h 520272"/>
              <a:gd name="connsiteX4" fmla="*/ 1862543 w 6515674"/>
              <a:gd name="connsiteY4" fmla="*/ 0 h 520272"/>
              <a:gd name="connsiteX5" fmla="*/ 2623612 w 6515674"/>
              <a:gd name="connsiteY5" fmla="*/ 0 h 520272"/>
              <a:gd name="connsiteX6" fmla="*/ 3067570 w 6515674"/>
              <a:gd name="connsiteY6" fmla="*/ 0 h 520272"/>
              <a:gd name="connsiteX7" fmla="*/ 3765217 w 6515674"/>
              <a:gd name="connsiteY7" fmla="*/ 0 h 520272"/>
              <a:gd name="connsiteX8" fmla="*/ 4336019 w 6515674"/>
              <a:gd name="connsiteY8" fmla="*/ 0 h 520272"/>
              <a:gd name="connsiteX9" fmla="*/ 5097088 w 6515674"/>
              <a:gd name="connsiteY9" fmla="*/ 0 h 520272"/>
              <a:gd name="connsiteX10" fmla="*/ 5858158 w 6515674"/>
              <a:gd name="connsiteY10" fmla="*/ 0 h 520272"/>
              <a:gd name="connsiteX11" fmla="*/ 6428960 w 6515674"/>
              <a:gd name="connsiteY11" fmla="*/ 0 h 520272"/>
              <a:gd name="connsiteX12" fmla="*/ 6515674 w 6515674"/>
              <a:gd name="connsiteY12" fmla="*/ 86714 h 520272"/>
              <a:gd name="connsiteX13" fmla="*/ 6515674 w 6515674"/>
              <a:gd name="connsiteY13" fmla="*/ 433558 h 520272"/>
              <a:gd name="connsiteX14" fmla="*/ 6428960 w 6515674"/>
              <a:gd name="connsiteY14" fmla="*/ 520272 h 520272"/>
              <a:gd name="connsiteX15" fmla="*/ 5794735 w 6515674"/>
              <a:gd name="connsiteY15" fmla="*/ 520272 h 520272"/>
              <a:gd name="connsiteX16" fmla="*/ 5223933 w 6515674"/>
              <a:gd name="connsiteY16" fmla="*/ 520272 h 520272"/>
              <a:gd name="connsiteX17" fmla="*/ 4462864 w 6515674"/>
              <a:gd name="connsiteY17" fmla="*/ 520272 h 520272"/>
              <a:gd name="connsiteX18" fmla="*/ 3701794 w 6515674"/>
              <a:gd name="connsiteY18" fmla="*/ 520272 h 520272"/>
              <a:gd name="connsiteX19" fmla="*/ 3257837 w 6515674"/>
              <a:gd name="connsiteY19" fmla="*/ 520272 h 520272"/>
              <a:gd name="connsiteX20" fmla="*/ 2496767 w 6515674"/>
              <a:gd name="connsiteY20" fmla="*/ 520272 h 520272"/>
              <a:gd name="connsiteX21" fmla="*/ 1925965 w 6515674"/>
              <a:gd name="connsiteY21" fmla="*/ 520272 h 520272"/>
              <a:gd name="connsiteX22" fmla="*/ 1228318 w 6515674"/>
              <a:gd name="connsiteY22" fmla="*/ 520272 h 520272"/>
              <a:gd name="connsiteX23" fmla="*/ 657516 w 6515674"/>
              <a:gd name="connsiteY23" fmla="*/ 520272 h 520272"/>
              <a:gd name="connsiteX24" fmla="*/ 86714 w 6515674"/>
              <a:gd name="connsiteY24" fmla="*/ 520272 h 520272"/>
              <a:gd name="connsiteX25" fmla="*/ 0 w 6515674"/>
              <a:gd name="connsiteY25" fmla="*/ 433558 h 520272"/>
              <a:gd name="connsiteX26" fmla="*/ 0 w 6515674"/>
              <a:gd name="connsiteY2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15674" h="520272" fill="none" extrusionOk="0">
                <a:moveTo>
                  <a:pt x="0" y="86714"/>
                </a:moveTo>
                <a:cubicBezTo>
                  <a:pt x="-2318" y="29898"/>
                  <a:pt x="35083" y="-3698"/>
                  <a:pt x="86714" y="0"/>
                </a:cubicBezTo>
                <a:cubicBezTo>
                  <a:pt x="380449" y="-34223"/>
                  <a:pt x="575695" y="18704"/>
                  <a:pt x="847784" y="0"/>
                </a:cubicBezTo>
                <a:cubicBezTo>
                  <a:pt x="1119873" y="-18704"/>
                  <a:pt x="1269563" y="19301"/>
                  <a:pt x="1418586" y="0"/>
                </a:cubicBezTo>
                <a:cubicBezTo>
                  <a:pt x="1567609" y="-19301"/>
                  <a:pt x="1665036" y="-9880"/>
                  <a:pt x="1862543" y="0"/>
                </a:cubicBezTo>
                <a:cubicBezTo>
                  <a:pt x="2060050" y="9880"/>
                  <a:pt x="2449917" y="-32696"/>
                  <a:pt x="2623612" y="0"/>
                </a:cubicBezTo>
                <a:cubicBezTo>
                  <a:pt x="2797307" y="32696"/>
                  <a:pt x="2968552" y="-19757"/>
                  <a:pt x="3067570" y="0"/>
                </a:cubicBezTo>
                <a:cubicBezTo>
                  <a:pt x="3166588" y="19757"/>
                  <a:pt x="3429258" y="6864"/>
                  <a:pt x="3765217" y="0"/>
                </a:cubicBezTo>
                <a:cubicBezTo>
                  <a:pt x="4101176" y="-6864"/>
                  <a:pt x="4066407" y="-27020"/>
                  <a:pt x="4336019" y="0"/>
                </a:cubicBezTo>
                <a:cubicBezTo>
                  <a:pt x="4605631" y="27020"/>
                  <a:pt x="4775587" y="-16408"/>
                  <a:pt x="5097088" y="0"/>
                </a:cubicBezTo>
                <a:cubicBezTo>
                  <a:pt x="5418589" y="16408"/>
                  <a:pt x="5587727" y="-34530"/>
                  <a:pt x="5858158" y="0"/>
                </a:cubicBezTo>
                <a:cubicBezTo>
                  <a:pt x="6128589" y="34530"/>
                  <a:pt x="6307862" y="10038"/>
                  <a:pt x="6428960" y="0"/>
                </a:cubicBezTo>
                <a:cubicBezTo>
                  <a:pt x="6471516" y="2127"/>
                  <a:pt x="6516978" y="39812"/>
                  <a:pt x="6515674" y="86714"/>
                </a:cubicBezTo>
                <a:cubicBezTo>
                  <a:pt x="6511086" y="256480"/>
                  <a:pt x="6528480" y="276082"/>
                  <a:pt x="6515674" y="433558"/>
                </a:cubicBezTo>
                <a:cubicBezTo>
                  <a:pt x="6512550" y="477332"/>
                  <a:pt x="6479894" y="527504"/>
                  <a:pt x="6428960" y="520272"/>
                </a:cubicBezTo>
                <a:cubicBezTo>
                  <a:pt x="6246631" y="527981"/>
                  <a:pt x="6083108" y="502882"/>
                  <a:pt x="5794735" y="520272"/>
                </a:cubicBezTo>
                <a:cubicBezTo>
                  <a:pt x="5506363" y="537662"/>
                  <a:pt x="5410054" y="537904"/>
                  <a:pt x="5223933" y="520272"/>
                </a:cubicBezTo>
                <a:cubicBezTo>
                  <a:pt x="5037812" y="502640"/>
                  <a:pt x="4755132" y="494252"/>
                  <a:pt x="4462864" y="520272"/>
                </a:cubicBezTo>
                <a:cubicBezTo>
                  <a:pt x="4170596" y="546292"/>
                  <a:pt x="3888021" y="499091"/>
                  <a:pt x="3701794" y="520272"/>
                </a:cubicBezTo>
                <a:cubicBezTo>
                  <a:pt x="3515567" y="541454"/>
                  <a:pt x="3353303" y="523485"/>
                  <a:pt x="3257837" y="520272"/>
                </a:cubicBezTo>
                <a:cubicBezTo>
                  <a:pt x="3162371" y="517059"/>
                  <a:pt x="2842017" y="502518"/>
                  <a:pt x="2496767" y="520272"/>
                </a:cubicBezTo>
                <a:cubicBezTo>
                  <a:pt x="2151517" y="538027"/>
                  <a:pt x="2189937" y="542806"/>
                  <a:pt x="1925965" y="520272"/>
                </a:cubicBezTo>
                <a:cubicBezTo>
                  <a:pt x="1661993" y="497738"/>
                  <a:pt x="1464014" y="542091"/>
                  <a:pt x="1228318" y="520272"/>
                </a:cubicBezTo>
                <a:cubicBezTo>
                  <a:pt x="992622" y="498453"/>
                  <a:pt x="905342" y="532272"/>
                  <a:pt x="657516" y="520272"/>
                </a:cubicBezTo>
                <a:cubicBezTo>
                  <a:pt x="409690" y="508272"/>
                  <a:pt x="255010" y="504568"/>
                  <a:pt x="86714" y="520272"/>
                </a:cubicBezTo>
                <a:cubicBezTo>
                  <a:pt x="32102" y="522384"/>
                  <a:pt x="2541" y="479460"/>
                  <a:pt x="0" y="433558"/>
                </a:cubicBezTo>
                <a:cubicBezTo>
                  <a:pt x="-17187" y="283859"/>
                  <a:pt x="-15140" y="188754"/>
                  <a:pt x="0" y="86714"/>
                </a:cubicBezTo>
                <a:close/>
              </a:path>
              <a:path w="651567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086" y="29257"/>
                  <a:pt x="419469" y="18062"/>
                  <a:pt x="720939" y="0"/>
                </a:cubicBezTo>
                <a:cubicBezTo>
                  <a:pt x="1022410" y="-18062"/>
                  <a:pt x="1239498" y="29921"/>
                  <a:pt x="1482008" y="0"/>
                </a:cubicBezTo>
                <a:cubicBezTo>
                  <a:pt x="1724518" y="-29921"/>
                  <a:pt x="1885316" y="29211"/>
                  <a:pt x="2243078" y="0"/>
                </a:cubicBezTo>
                <a:cubicBezTo>
                  <a:pt x="2600840" y="-29211"/>
                  <a:pt x="2557217" y="23753"/>
                  <a:pt x="2813880" y="0"/>
                </a:cubicBezTo>
                <a:cubicBezTo>
                  <a:pt x="3070543" y="-23753"/>
                  <a:pt x="3196003" y="3976"/>
                  <a:pt x="3511527" y="0"/>
                </a:cubicBezTo>
                <a:cubicBezTo>
                  <a:pt x="3827051" y="-3976"/>
                  <a:pt x="4030814" y="-20385"/>
                  <a:pt x="4272596" y="0"/>
                </a:cubicBezTo>
                <a:cubicBezTo>
                  <a:pt x="4514378" y="20385"/>
                  <a:pt x="4723444" y="-28124"/>
                  <a:pt x="4843399" y="0"/>
                </a:cubicBezTo>
                <a:cubicBezTo>
                  <a:pt x="4963354" y="28124"/>
                  <a:pt x="5213025" y="17440"/>
                  <a:pt x="5477623" y="0"/>
                </a:cubicBezTo>
                <a:cubicBezTo>
                  <a:pt x="5742221" y="-17440"/>
                  <a:pt x="6167225" y="773"/>
                  <a:pt x="6428960" y="0"/>
                </a:cubicBezTo>
                <a:cubicBezTo>
                  <a:pt x="6480638" y="5908"/>
                  <a:pt x="6514770" y="42946"/>
                  <a:pt x="6515674" y="86714"/>
                </a:cubicBezTo>
                <a:cubicBezTo>
                  <a:pt x="6505107" y="191535"/>
                  <a:pt x="6506011" y="322678"/>
                  <a:pt x="6515674" y="433558"/>
                </a:cubicBezTo>
                <a:cubicBezTo>
                  <a:pt x="6514285" y="484294"/>
                  <a:pt x="6473466" y="522335"/>
                  <a:pt x="6428960" y="520272"/>
                </a:cubicBezTo>
                <a:cubicBezTo>
                  <a:pt x="6262109" y="519254"/>
                  <a:pt x="6132423" y="529208"/>
                  <a:pt x="5921580" y="520272"/>
                </a:cubicBezTo>
                <a:cubicBezTo>
                  <a:pt x="5710737" y="511336"/>
                  <a:pt x="5626149" y="539966"/>
                  <a:pt x="5414201" y="520272"/>
                </a:cubicBezTo>
                <a:cubicBezTo>
                  <a:pt x="5202253" y="500578"/>
                  <a:pt x="4982348" y="544344"/>
                  <a:pt x="4716554" y="520272"/>
                </a:cubicBezTo>
                <a:cubicBezTo>
                  <a:pt x="4450760" y="496200"/>
                  <a:pt x="4318349" y="553912"/>
                  <a:pt x="4018907" y="520272"/>
                </a:cubicBezTo>
                <a:cubicBezTo>
                  <a:pt x="3719465" y="486632"/>
                  <a:pt x="3615532" y="519253"/>
                  <a:pt x="3511527" y="520272"/>
                </a:cubicBezTo>
                <a:cubicBezTo>
                  <a:pt x="3407522" y="521291"/>
                  <a:pt x="3116900" y="530361"/>
                  <a:pt x="2813880" y="520272"/>
                </a:cubicBezTo>
                <a:cubicBezTo>
                  <a:pt x="2510860" y="510183"/>
                  <a:pt x="2396449" y="515626"/>
                  <a:pt x="2243078" y="520272"/>
                </a:cubicBezTo>
                <a:cubicBezTo>
                  <a:pt x="2089707" y="524918"/>
                  <a:pt x="1843301" y="505312"/>
                  <a:pt x="1735698" y="520272"/>
                </a:cubicBezTo>
                <a:cubicBezTo>
                  <a:pt x="1628095" y="535232"/>
                  <a:pt x="1153688" y="540692"/>
                  <a:pt x="974628" y="520272"/>
                </a:cubicBezTo>
                <a:cubicBezTo>
                  <a:pt x="795568" y="499853"/>
                  <a:pt x="350820" y="513154"/>
                  <a:pt x="86714" y="520272"/>
                </a:cubicBezTo>
                <a:cubicBezTo>
                  <a:pt x="41081" y="519260"/>
                  <a:pt x="3021" y="474943"/>
                  <a:pt x="0" y="433558"/>
                </a:cubicBezTo>
                <a:cubicBezTo>
                  <a:pt x="5093" y="304325"/>
                  <a:pt x="-11915" y="157593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لو اعتمدنا على التقرير السنوي = </a:t>
            </a:r>
            <a:r>
              <a:rPr lang="ar-EG" sz="14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نعتمد على معلومات من سنة كاملة تقريبا</a:t>
            </a:r>
            <a:endParaRPr lang="en-US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984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12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6651" y="6184543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5343956" y="85104"/>
            <a:ext cx="3392960" cy="520272"/>
          </a:xfrm>
          <a:custGeom>
            <a:avLst/>
            <a:gdLst>
              <a:gd name="connsiteX0" fmla="*/ 0 w 3392960"/>
              <a:gd name="connsiteY0" fmla="*/ 86714 h 520272"/>
              <a:gd name="connsiteX1" fmla="*/ 86714 w 3392960"/>
              <a:gd name="connsiteY1" fmla="*/ 0 h 520272"/>
              <a:gd name="connsiteX2" fmla="*/ 698425 w 3392960"/>
              <a:gd name="connsiteY2" fmla="*/ 0 h 520272"/>
              <a:gd name="connsiteX3" fmla="*/ 1310136 w 3392960"/>
              <a:gd name="connsiteY3" fmla="*/ 0 h 520272"/>
              <a:gd name="connsiteX4" fmla="*/ 1889652 w 3392960"/>
              <a:gd name="connsiteY4" fmla="*/ 0 h 520272"/>
              <a:gd name="connsiteX5" fmla="*/ 2597949 w 3392960"/>
              <a:gd name="connsiteY5" fmla="*/ 0 h 520272"/>
              <a:gd name="connsiteX6" fmla="*/ 3306246 w 3392960"/>
              <a:gd name="connsiteY6" fmla="*/ 0 h 520272"/>
              <a:gd name="connsiteX7" fmla="*/ 3392960 w 3392960"/>
              <a:gd name="connsiteY7" fmla="*/ 86714 h 520272"/>
              <a:gd name="connsiteX8" fmla="*/ 3392960 w 3392960"/>
              <a:gd name="connsiteY8" fmla="*/ 433558 h 520272"/>
              <a:gd name="connsiteX9" fmla="*/ 3306246 w 3392960"/>
              <a:gd name="connsiteY9" fmla="*/ 520272 h 520272"/>
              <a:gd name="connsiteX10" fmla="*/ 2597949 w 3392960"/>
              <a:gd name="connsiteY10" fmla="*/ 520272 h 520272"/>
              <a:gd name="connsiteX11" fmla="*/ 1986238 w 3392960"/>
              <a:gd name="connsiteY11" fmla="*/ 520272 h 520272"/>
              <a:gd name="connsiteX12" fmla="*/ 1438917 w 3392960"/>
              <a:gd name="connsiteY12" fmla="*/ 520272 h 520272"/>
              <a:gd name="connsiteX13" fmla="*/ 730620 w 3392960"/>
              <a:gd name="connsiteY13" fmla="*/ 520272 h 520272"/>
              <a:gd name="connsiteX14" fmla="*/ 86714 w 3392960"/>
              <a:gd name="connsiteY14" fmla="*/ 520272 h 520272"/>
              <a:gd name="connsiteX15" fmla="*/ 0 w 3392960"/>
              <a:gd name="connsiteY15" fmla="*/ 433558 h 520272"/>
              <a:gd name="connsiteX16" fmla="*/ 0 w 3392960"/>
              <a:gd name="connsiteY1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2960" h="520272" fill="none" extrusionOk="0">
                <a:moveTo>
                  <a:pt x="0" y="86714"/>
                </a:moveTo>
                <a:cubicBezTo>
                  <a:pt x="791" y="31646"/>
                  <a:pt x="36283" y="2931"/>
                  <a:pt x="86714" y="0"/>
                </a:cubicBezTo>
                <a:cubicBezTo>
                  <a:pt x="245382" y="-12659"/>
                  <a:pt x="404695" y="30505"/>
                  <a:pt x="698425" y="0"/>
                </a:cubicBezTo>
                <a:cubicBezTo>
                  <a:pt x="992155" y="-30505"/>
                  <a:pt x="1037259" y="30516"/>
                  <a:pt x="1310136" y="0"/>
                </a:cubicBezTo>
                <a:cubicBezTo>
                  <a:pt x="1583013" y="-30516"/>
                  <a:pt x="1707230" y="-7395"/>
                  <a:pt x="1889652" y="0"/>
                </a:cubicBezTo>
                <a:cubicBezTo>
                  <a:pt x="2072074" y="7395"/>
                  <a:pt x="2313711" y="-13257"/>
                  <a:pt x="2597949" y="0"/>
                </a:cubicBezTo>
                <a:cubicBezTo>
                  <a:pt x="2882187" y="13257"/>
                  <a:pt x="3120330" y="17746"/>
                  <a:pt x="3306246" y="0"/>
                </a:cubicBezTo>
                <a:cubicBezTo>
                  <a:pt x="3356395" y="-1012"/>
                  <a:pt x="3395981" y="32317"/>
                  <a:pt x="3392960" y="86714"/>
                </a:cubicBezTo>
                <a:cubicBezTo>
                  <a:pt x="3387867" y="215947"/>
                  <a:pt x="3404875" y="362679"/>
                  <a:pt x="3392960" y="433558"/>
                </a:cubicBezTo>
                <a:cubicBezTo>
                  <a:pt x="3390642" y="472524"/>
                  <a:pt x="3350397" y="516574"/>
                  <a:pt x="3306246" y="520272"/>
                </a:cubicBezTo>
                <a:cubicBezTo>
                  <a:pt x="3163074" y="553062"/>
                  <a:pt x="2830184" y="551713"/>
                  <a:pt x="2597949" y="520272"/>
                </a:cubicBezTo>
                <a:cubicBezTo>
                  <a:pt x="2365714" y="488831"/>
                  <a:pt x="2199052" y="548231"/>
                  <a:pt x="1986238" y="520272"/>
                </a:cubicBezTo>
                <a:cubicBezTo>
                  <a:pt x="1773424" y="492313"/>
                  <a:pt x="1686662" y="535327"/>
                  <a:pt x="1438917" y="520272"/>
                </a:cubicBezTo>
                <a:cubicBezTo>
                  <a:pt x="1191172" y="505217"/>
                  <a:pt x="988330" y="524597"/>
                  <a:pt x="730620" y="520272"/>
                </a:cubicBezTo>
                <a:cubicBezTo>
                  <a:pt x="472910" y="515947"/>
                  <a:pt x="383212" y="489508"/>
                  <a:pt x="86714" y="520272"/>
                </a:cubicBezTo>
                <a:cubicBezTo>
                  <a:pt x="43732" y="520348"/>
                  <a:pt x="-5515" y="486170"/>
                  <a:pt x="0" y="433558"/>
                </a:cubicBezTo>
                <a:cubicBezTo>
                  <a:pt x="-10912" y="347088"/>
                  <a:pt x="-11012" y="242090"/>
                  <a:pt x="0" y="86714"/>
                </a:cubicBezTo>
                <a:close/>
              </a:path>
              <a:path w="33929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9857" y="19873"/>
                  <a:pt x="489455" y="-23872"/>
                  <a:pt x="730620" y="0"/>
                </a:cubicBezTo>
                <a:cubicBezTo>
                  <a:pt x="971785" y="23872"/>
                  <a:pt x="1177154" y="26270"/>
                  <a:pt x="1438917" y="0"/>
                </a:cubicBezTo>
                <a:cubicBezTo>
                  <a:pt x="1700680" y="-26270"/>
                  <a:pt x="1802901" y="34081"/>
                  <a:pt x="2147214" y="0"/>
                </a:cubicBezTo>
                <a:cubicBezTo>
                  <a:pt x="2491527" y="-34081"/>
                  <a:pt x="3000719" y="-33472"/>
                  <a:pt x="3306246" y="0"/>
                </a:cubicBezTo>
                <a:cubicBezTo>
                  <a:pt x="3355285" y="-3849"/>
                  <a:pt x="3396092" y="41032"/>
                  <a:pt x="3392960" y="86714"/>
                </a:cubicBezTo>
                <a:cubicBezTo>
                  <a:pt x="3402705" y="232570"/>
                  <a:pt x="3385094" y="315765"/>
                  <a:pt x="3392960" y="433558"/>
                </a:cubicBezTo>
                <a:cubicBezTo>
                  <a:pt x="3391894" y="482423"/>
                  <a:pt x="3349152" y="523731"/>
                  <a:pt x="3306246" y="520272"/>
                </a:cubicBezTo>
                <a:cubicBezTo>
                  <a:pt x="3028342" y="541969"/>
                  <a:pt x="2932808" y="545643"/>
                  <a:pt x="2662340" y="520272"/>
                </a:cubicBezTo>
                <a:cubicBezTo>
                  <a:pt x="2391872" y="494901"/>
                  <a:pt x="2352040" y="515287"/>
                  <a:pt x="2115019" y="520272"/>
                </a:cubicBezTo>
                <a:cubicBezTo>
                  <a:pt x="1877998" y="525257"/>
                  <a:pt x="1703963" y="507694"/>
                  <a:pt x="1503308" y="520272"/>
                </a:cubicBezTo>
                <a:cubicBezTo>
                  <a:pt x="1302653" y="532850"/>
                  <a:pt x="1086096" y="489065"/>
                  <a:pt x="795011" y="520272"/>
                </a:cubicBezTo>
                <a:cubicBezTo>
                  <a:pt x="503926" y="551479"/>
                  <a:pt x="433816" y="535529"/>
                  <a:pt x="86714" y="520272"/>
                </a:cubicBezTo>
                <a:cubicBezTo>
                  <a:pt x="30561" y="515271"/>
                  <a:pt x="805" y="480519"/>
                  <a:pt x="0" y="433558"/>
                </a:cubicBezTo>
                <a:cubicBezTo>
                  <a:pt x="4567" y="291836"/>
                  <a:pt x="5228" y="222552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railing 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welve 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onths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D6FC13-96DD-D7BC-B555-7944571ED84B}"/>
              </a:ext>
            </a:extLst>
          </p:cNvPr>
          <p:cNvCxnSpPr/>
          <p:nvPr/>
        </p:nvCxnSpPr>
        <p:spPr>
          <a:xfrm>
            <a:off x="694763" y="1550779"/>
            <a:ext cx="115880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90607D-02D7-E4B5-4F65-15E41E834452}"/>
              </a:ext>
            </a:extLst>
          </p:cNvPr>
          <p:cNvSpPr/>
          <p:nvPr/>
        </p:nvSpPr>
        <p:spPr>
          <a:xfrm>
            <a:off x="4378998" y="860097"/>
            <a:ext cx="1713160" cy="520272"/>
          </a:xfrm>
          <a:custGeom>
            <a:avLst/>
            <a:gdLst>
              <a:gd name="connsiteX0" fmla="*/ 0 w 1713160"/>
              <a:gd name="connsiteY0" fmla="*/ 86714 h 520272"/>
              <a:gd name="connsiteX1" fmla="*/ 86714 w 1713160"/>
              <a:gd name="connsiteY1" fmla="*/ 0 h 520272"/>
              <a:gd name="connsiteX2" fmla="*/ 615355 w 1713160"/>
              <a:gd name="connsiteY2" fmla="*/ 0 h 520272"/>
              <a:gd name="connsiteX3" fmla="*/ 1143997 w 1713160"/>
              <a:gd name="connsiteY3" fmla="*/ 0 h 520272"/>
              <a:gd name="connsiteX4" fmla="*/ 1626446 w 1713160"/>
              <a:gd name="connsiteY4" fmla="*/ 0 h 520272"/>
              <a:gd name="connsiteX5" fmla="*/ 1713160 w 1713160"/>
              <a:gd name="connsiteY5" fmla="*/ 86714 h 520272"/>
              <a:gd name="connsiteX6" fmla="*/ 1713160 w 1713160"/>
              <a:gd name="connsiteY6" fmla="*/ 433558 h 520272"/>
              <a:gd name="connsiteX7" fmla="*/ 1626446 w 1713160"/>
              <a:gd name="connsiteY7" fmla="*/ 520272 h 520272"/>
              <a:gd name="connsiteX8" fmla="*/ 1097805 w 1713160"/>
              <a:gd name="connsiteY8" fmla="*/ 520272 h 520272"/>
              <a:gd name="connsiteX9" fmla="*/ 569163 w 1713160"/>
              <a:gd name="connsiteY9" fmla="*/ 520272 h 520272"/>
              <a:gd name="connsiteX10" fmla="*/ 86714 w 1713160"/>
              <a:gd name="connsiteY10" fmla="*/ 520272 h 520272"/>
              <a:gd name="connsiteX11" fmla="*/ 0 w 1713160"/>
              <a:gd name="connsiteY11" fmla="*/ 433558 h 520272"/>
              <a:gd name="connsiteX12" fmla="*/ 0 w 1713160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160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12461" y="15219"/>
                  <a:pt x="425902" y="12603"/>
                  <a:pt x="615355" y="0"/>
                </a:cubicBezTo>
                <a:cubicBezTo>
                  <a:pt x="804808" y="-12603"/>
                  <a:pt x="929576" y="-7203"/>
                  <a:pt x="1143997" y="0"/>
                </a:cubicBezTo>
                <a:cubicBezTo>
                  <a:pt x="1358418" y="7203"/>
                  <a:pt x="1434077" y="-11945"/>
                  <a:pt x="1626446" y="0"/>
                </a:cubicBezTo>
                <a:cubicBezTo>
                  <a:pt x="1671692" y="-260"/>
                  <a:pt x="1719882" y="35519"/>
                  <a:pt x="1713160" y="86714"/>
                </a:cubicBezTo>
                <a:cubicBezTo>
                  <a:pt x="1710072" y="208678"/>
                  <a:pt x="1708923" y="269176"/>
                  <a:pt x="1713160" y="433558"/>
                </a:cubicBezTo>
                <a:cubicBezTo>
                  <a:pt x="1711572" y="481402"/>
                  <a:pt x="1670969" y="513200"/>
                  <a:pt x="1626446" y="520272"/>
                </a:cubicBezTo>
                <a:cubicBezTo>
                  <a:pt x="1502744" y="501272"/>
                  <a:pt x="1298557" y="509607"/>
                  <a:pt x="1097805" y="520272"/>
                </a:cubicBezTo>
                <a:cubicBezTo>
                  <a:pt x="897053" y="530937"/>
                  <a:pt x="741581" y="511314"/>
                  <a:pt x="569163" y="520272"/>
                </a:cubicBezTo>
                <a:cubicBezTo>
                  <a:pt x="396745" y="529230"/>
                  <a:pt x="248154" y="507233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131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0755" y="-176"/>
                  <a:pt x="415421" y="-17093"/>
                  <a:pt x="599958" y="0"/>
                </a:cubicBezTo>
                <a:cubicBezTo>
                  <a:pt x="784495" y="17093"/>
                  <a:pt x="910490" y="-23935"/>
                  <a:pt x="1143997" y="0"/>
                </a:cubicBezTo>
                <a:cubicBezTo>
                  <a:pt x="1377504" y="23935"/>
                  <a:pt x="1528304" y="2540"/>
                  <a:pt x="1626446" y="0"/>
                </a:cubicBezTo>
                <a:cubicBezTo>
                  <a:pt x="1669322" y="6737"/>
                  <a:pt x="1713031" y="36672"/>
                  <a:pt x="1713160" y="86714"/>
                </a:cubicBezTo>
                <a:cubicBezTo>
                  <a:pt x="1702558" y="221857"/>
                  <a:pt x="1695906" y="307150"/>
                  <a:pt x="1713160" y="433558"/>
                </a:cubicBezTo>
                <a:cubicBezTo>
                  <a:pt x="1703584" y="478993"/>
                  <a:pt x="1672019" y="518554"/>
                  <a:pt x="1626446" y="520272"/>
                </a:cubicBezTo>
                <a:cubicBezTo>
                  <a:pt x="1435473" y="498119"/>
                  <a:pt x="1259538" y="515083"/>
                  <a:pt x="1097805" y="520272"/>
                </a:cubicBezTo>
                <a:cubicBezTo>
                  <a:pt x="936072" y="525461"/>
                  <a:pt x="711535" y="506645"/>
                  <a:pt x="569163" y="520272"/>
                </a:cubicBezTo>
                <a:cubicBezTo>
                  <a:pt x="426791" y="533899"/>
                  <a:pt x="308790" y="503283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Dec 2024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C3D618-F1E7-0540-DFA5-25181F2E05FB}"/>
              </a:ext>
            </a:extLst>
          </p:cNvPr>
          <p:cNvSpPr/>
          <p:nvPr/>
        </p:nvSpPr>
        <p:spPr>
          <a:xfrm>
            <a:off x="8931781" y="690480"/>
            <a:ext cx="1713160" cy="520272"/>
          </a:xfrm>
          <a:custGeom>
            <a:avLst/>
            <a:gdLst>
              <a:gd name="connsiteX0" fmla="*/ 0 w 1713160"/>
              <a:gd name="connsiteY0" fmla="*/ 86714 h 520272"/>
              <a:gd name="connsiteX1" fmla="*/ 86714 w 1713160"/>
              <a:gd name="connsiteY1" fmla="*/ 0 h 520272"/>
              <a:gd name="connsiteX2" fmla="*/ 615355 w 1713160"/>
              <a:gd name="connsiteY2" fmla="*/ 0 h 520272"/>
              <a:gd name="connsiteX3" fmla="*/ 1143997 w 1713160"/>
              <a:gd name="connsiteY3" fmla="*/ 0 h 520272"/>
              <a:gd name="connsiteX4" fmla="*/ 1626446 w 1713160"/>
              <a:gd name="connsiteY4" fmla="*/ 0 h 520272"/>
              <a:gd name="connsiteX5" fmla="*/ 1713160 w 1713160"/>
              <a:gd name="connsiteY5" fmla="*/ 86714 h 520272"/>
              <a:gd name="connsiteX6" fmla="*/ 1713160 w 1713160"/>
              <a:gd name="connsiteY6" fmla="*/ 433558 h 520272"/>
              <a:gd name="connsiteX7" fmla="*/ 1626446 w 1713160"/>
              <a:gd name="connsiteY7" fmla="*/ 520272 h 520272"/>
              <a:gd name="connsiteX8" fmla="*/ 1097805 w 1713160"/>
              <a:gd name="connsiteY8" fmla="*/ 520272 h 520272"/>
              <a:gd name="connsiteX9" fmla="*/ 569163 w 1713160"/>
              <a:gd name="connsiteY9" fmla="*/ 520272 h 520272"/>
              <a:gd name="connsiteX10" fmla="*/ 86714 w 1713160"/>
              <a:gd name="connsiteY10" fmla="*/ 520272 h 520272"/>
              <a:gd name="connsiteX11" fmla="*/ 0 w 1713160"/>
              <a:gd name="connsiteY11" fmla="*/ 433558 h 520272"/>
              <a:gd name="connsiteX12" fmla="*/ 0 w 1713160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160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12461" y="15219"/>
                  <a:pt x="425902" y="12603"/>
                  <a:pt x="615355" y="0"/>
                </a:cubicBezTo>
                <a:cubicBezTo>
                  <a:pt x="804808" y="-12603"/>
                  <a:pt x="929576" y="-7203"/>
                  <a:pt x="1143997" y="0"/>
                </a:cubicBezTo>
                <a:cubicBezTo>
                  <a:pt x="1358418" y="7203"/>
                  <a:pt x="1434077" y="-11945"/>
                  <a:pt x="1626446" y="0"/>
                </a:cubicBezTo>
                <a:cubicBezTo>
                  <a:pt x="1671692" y="-260"/>
                  <a:pt x="1719882" y="35519"/>
                  <a:pt x="1713160" y="86714"/>
                </a:cubicBezTo>
                <a:cubicBezTo>
                  <a:pt x="1710072" y="208678"/>
                  <a:pt x="1708923" y="269176"/>
                  <a:pt x="1713160" y="433558"/>
                </a:cubicBezTo>
                <a:cubicBezTo>
                  <a:pt x="1711572" y="481402"/>
                  <a:pt x="1670969" y="513200"/>
                  <a:pt x="1626446" y="520272"/>
                </a:cubicBezTo>
                <a:cubicBezTo>
                  <a:pt x="1502744" y="501272"/>
                  <a:pt x="1298557" y="509607"/>
                  <a:pt x="1097805" y="520272"/>
                </a:cubicBezTo>
                <a:cubicBezTo>
                  <a:pt x="897053" y="530937"/>
                  <a:pt x="741581" y="511314"/>
                  <a:pt x="569163" y="520272"/>
                </a:cubicBezTo>
                <a:cubicBezTo>
                  <a:pt x="396745" y="529230"/>
                  <a:pt x="248154" y="507233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1316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10755" y="-176"/>
                  <a:pt x="415421" y="-17093"/>
                  <a:pt x="599958" y="0"/>
                </a:cubicBezTo>
                <a:cubicBezTo>
                  <a:pt x="784495" y="17093"/>
                  <a:pt x="910490" y="-23935"/>
                  <a:pt x="1143997" y="0"/>
                </a:cubicBezTo>
                <a:cubicBezTo>
                  <a:pt x="1377504" y="23935"/>
                  <a:pt x="1528304" y="2540"/>
                  <a:pt x="1626446" y="0"/>
                </a:cubicBezTo>
                <a:cubicBezTo>
                  <a:pt x="1669322" y="6737"/>
                  <a:pt x="1713031" y="36672"/>
                  <a:pt x="1713160" y="86714"/>
                </a:cubicBezTo>
                <a:cubicBezTo>
                  <a:pt x="1702558" y="221857"/>
                  <a:pt x="1695906" y="307150"/>
                  <a:pt x="1713160" y="433558"/>
                </a:cubicBezTo>
                <a:cubicBezTo>
                  <a:pt x="1703584" y="478993"/>
                  <a:pt x="1672019" y="518554"/>
                  <a:pt x="1626446" y="520272"/>
                </a:cubicBezTo>
                <a:cubicBezTo>
                  <a:pt x="1435473" y="498119"/>
                  <a:pt x="1259538" y="515083"/>
                  <a:pt x="1097805" y="520272"/>
                </a:cubicBezTo>
                <a:cubicBezTo>
                  <a:pt x="936072" y="525461"/>
                  <a:pt x="711535" y="506645"/>
                  <a:pt x="569163" y="520272"/>
                </a:cubicBezTo>
                <a:cubicBezTo>
                  <a:pt x="426791" y="533899"/>
                  <a:pt x="308790" y="503283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Dec 2025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0FA25-384C-F7B3-92D3-F5A574D15B89}"/>
              </a:ext>
            </a:extLst>
          </p:cNvPr>
          <p:cNvCxnSpPr/>
          <p:nvPr/>
        </p:nvCxnSpPr>
        <p:spPr>
          <a:xfrm flipH="1">
            <a:off x="5193927" y="1410055"/>
            <a:ext cx="1" cy="4736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20A4C8-8F4E-3DEB-74CD-88D1DD0D7B13}"/>
              </a:ext>
            </a:extLst>
          </p:cNvPr>
          <p:cNvCxnSpPr/>
          <p:nvPr/>
        </p:nvCxnSpPr>
        <p:spPr>
          <a:xfrm flipH="1">
            <a:off x="10135966" y="1360468"/>
            <a:ext cx="1" cy="4736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511E54-4774-65BE-3A97-7EF2F844605F}"/>
              </a:ext>
            </a:extLst>
          </p:cNvPr>
          <p:cNvSpPr/>
          <p:nvPr/>
        </p:nvSpPr>
        <p:spPr>
          <a:xfrm>
            <a:off x="5896352" y="1635951"/>
            <a:ext cx="4224386" cy="19819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2AAFBF-A4A2-E4DC-A7E0-4B715972A301}"/>
              </a:ext>
            </a:extLst>
          </p:cNvPr>
          <p:cNvSpPr/>
          <p:nvPr/>
        </p:nvSpPr>
        <p:spPr>
          <a:xfrm>
            <a:off x="3526651" y="1933320"/>
            <a:ext cx="6515674" cy="520272"/>
          </a:xfrm>
          <a:custGeom>
            <a:avLst/>
            <a:gdLst>
              <a:gd name="connsiteX0" fmla="*/ 0 w 6515674"/>
              <a:gd name="connsiteY0" fmla="*/ 86714 h 520272"/>
              <a:gd name="connsiteX1" fmla="*/ 86714 w 6515674"/>
              <a:gd name="connsiteY1" fmla="*/ 0 h 520272"/>
              <a:gd name="connsiteX2" fmla="*/ 847784 w 6515674"/>
              <a:gd name="connsiteY2" fmla="*/ 0 h 520272"/>
              <a:gd name="connsiteX3" fmla="*/ 1418586 w 6515674"/>
              <a:gd name="connsiteY3" fmla="*/ 0 h 520272"/>
              <a:gd name="connsiteX4" fmla="*/ 1862543 w 6515674"/>
              <a:gd name="connsiteY4" fmla="*/ 0 h 520272"/>
              <a:gd name="connsiteX5" fmla="*/ 2623612 w 6515674"/>
              <a:gd name="connsiteY5" fmla="*/ 0 h 520272"/>
              <a:gd name="connsiteX6" fmla="*/ 3067570 w 6515674"/>
              <a:gd name="connsiteY6" fmla="*/ 0 h 520272"/>
              <a:gd name="connsiteX7" fmla="*/ 3765217 w 6515674"/>
              <a:gd name="connsiteY7" fmla="*/ 0 h 520272"/>
              <a:gd name="connsiteX8" fmla="*/ 4336019 w 6515674"/>
              <a:gd name="connsiteY8" fmla="*/ 0 h 520272"/>
              <a:gd name="connsiteX9" fmla="*/ 5097088 w 6515674"/>
              <a:gd name="connsiteY9" fmla="*/ 0 h 520272"/>
              <a:gd name="connsiteX10" fmla="*/ 5858158 w 6515674"/>
              <a:gd name="connsiteY10" fmla="*/ 0 h 520272"/>
              <a:gd name="connsiteX11" fmla="*/ 6428960 w 6515674"/>
              <a:gd name="connsiteY11" fmla="*/ 0 h 520272"/>
              <a:gd name="connsiteX12" fmla="*/ 6515674 w 6515674"/>
              <a:gd name="connsiteY12" fmla="*/ 86714 h 520272"/>
              <a:gd name="connsiteX13" fmla="*/ 6515674 w 6515674"/>
              <a:gd name="connsiteY13" fmla="*/ 433558 h 520272"/>
              <a:gd name="connsiteX14" fmla="*/ 6428960 w 6515674"/>
              <a:gd name="connsiteY14" fmla="*/ 520272 h 520272"/>
              <a:gd name="connsiteX15" fmla="*/ 5794735 w 6515674"/>
              <a:gd name="connsiteY15" fmla="*/ 520272 h 520272"/>
              <a:gd name="connsiteX16" fmla="*/ 5223933 w 6515674"/>
              <a:gd name="connsiteY16" fmla="*/ 520272 h 520272"/>
              <a:gd name="connsiteX17" fmla="*/ 4462864 w 6515674"/>
              <a:gd name="connsiteY17" fmla="*/ 520272 h 520272"/>
              <a:gd name="connsiteX18" fmla="*/ 3701794 w 6515674"/>
              <a:gd name="connsiteY18" fmla="*/ 520272 h 520272"/>
              <a:gd name="connsiteX19" fmla="*/ 3257837 w 6515674"/>
              <a:gd name="connsiteY19" fmla="*/ 520272 h 520272"/>
              <a:gd name="connsiteX20" fmla="*/ 2496767 w 6515674"/>
              <a:gd name="connsiteY20" fmla="*/ 520272 h 520272"/>
              <a:gd name="connsiteX21" fmla="*/ 1925965 w 6515674"/>
              <a:gd name="connsiteY21" fmla="*/ 520272 h 520272"/>
              <a:gd name="connsiteX22" fmla="*/ 1228318 w 6515674"/>
              <a:gd name="connsiteY22" fmla="*/ 520272 h 520272"/>
              <a:gd name="connsiteX23" fmla="*/ 657516 w 6515674"/>
              <a:gd name="connsiteY23" fmla="*/ 520272 h 520272"/>
              <a:gd name="connsiteX24" fmla="*/ 86714 w 6515674"/>
              <a:gd name="connsiteY24" fmla="*/ 520272 h 520272"/>
              <a:gd name="connsiteX25" fmla="*/ 0 w 6515674"/>
              <a:gd name="connsiteY25" fmla="*/ 433558 h 520272"/>
              <a:gd name="connsiteX26" fmla="*/ 0 w 6515674"/>
              <a:gd name="connsiteY2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15674" h="520272" fill="none" extrusionOk="0">
                <a:moveTo>
                  <a:pt x="0" y="86714"/>
                </a:moveTo>
                <a:cubicBezTo>
                  <a:pt x="-2318" y="29898"/>
                  <a:pt x="35083" y="-3698"/>
                  <a:pt x="86714" y="0"/>
                </a:cubicBezTo>
                <a:cubicBezTo>
                  <a:pt x="380449" y="-34223"/>
                  <a:pt x="575695" y="18704"/>
                  <a:pt x="847784" y="0"/>
                </a:cubicBezTo>
                <a:cubicBezTo>
                  <a:pt x="1119873" y="-18704"/>
                  <a:pt x="1269563" y="19301"/>
                  <a:pt x="1418586" y="0"/>
                </a:cubicBezTo>
                <a:cubicBezTo>
                  <a:pt x="1567609" y="-19301"/>
                  <a:pt x="1665036" y="-9880"/>
                  <a:pt x="1862543" y="0"/>
                </a:cubicBezTo>
                <a:cubicBezTo>
                  <a:pt x="2060050" y="9880"/>
                  <a:pt x="2449917" y="-32696"/>
                  <a:pt x="2623612" y="0"/>
                </a:cubicBezTo>
                <a:cubicBezTo>
                  <a:pt x="2797307" y="32696"/>
                  <a:pt x="2968552" y="-19757"/>
                  <a:pt x="3067570" y="0"/>
                </a:cubicBezTo>
                <a:cubicBezTo>
                  <a:pt x="3166588" y="19757"/>
                  <a:pt x="3429258" y="6864"/>
                  <a:pt x="3765217" y="0"/>
                </a:cubicBezTo>
                <a:cubicBezTo>
                  <a:pt x="4101176" y="-6864"/>
                  <a:pt x="4066407" y="-27020"/>
                  <a:pt x="4336019" y="0"/>
                </a:cubicBezTo>
                <a:cubicBezTo>
                  <a:pt x="4605631" y="27020"/>
                  <a:pt x="4775587" y="-16408"/>
                  <a:pt x="5097088" y="0"/>
                </a:cubicBezTo>
                <a:cubicBezTo>
                  <a:pt x="5418589" y="16408"/>
                  <a:pt x="5587727" y="-34530"/>
                  <a:pt x="5858158" y="0"/>
                </a:cubicBezTo>
                <a:cubicBezTo>
                  <a:pt x="6128589" y="34530"/>
                  <a:pt x="6307862" y="10038"/>
                  <a:pt x="6428960" y="0"/>
                </a:cubicBezTo>
                <a:cubicBezTo>
                  <a:pt x="6471516" y="2127"/>
                  <a:pt x="6516978" y="39812"/>
                  <a:pt x="6515674" y="86714"/>
                </a:cubicBezTo>
                <a:cubicBezTo>
                  <a:pt x="6511086" y="256480"/>
                  <a:pt x="6528480" y="276082"/>
                  <a:pt x="6515674" y="433558"/>
                </a:cubicBezTo>
                <a:cubicBezTo>
                  <a:pt x="6512550" y="477332"/>
                  <a:pt x="6479894" y="527504"/>
                  <a:pt x="6428960" y="520272"/>
                </a:cubicBezTo>
                <a:cubicBezTo>
                  <a:pt x="6246631" y="527981"/>
                  <a:pt x="6083108" y="502882"/>
                  <a:pt x="5794735" y="520272"/>
                </a:cubicBezTo>
                <a:cubicBezTo>
                  <a:pt x="5506363" y="537662"/>
                  <a:pt x="5410054" y="537904"/>
                  <a:pt x="5223933" y="520272"/>
                </a:cubicBezTo>
                <a:cubicBezTo>
                  <a:pt x="5037812" y="502640"/>
                  <a:pt x="4755132" y="494252"/>
                  <a:pt x="4462864" y="520272"/>
                </a:cubicBezTo>
                <a:cubicBezTo>
                  <a:pt x="4170596" y="546292"/>
                  <a:pt x="3888021" y="499091"/>
                  <a:pt x="3701794" y="520272"/>
                </a:cubicBezTo>
                <a:cubicBezTo>
                  <a:pt x="3515567" y="541454"/>
                  <a:pt x="3353303" y="523485"/>
                  <a:pt x="3257837" y="520272"/>
                </a:cubicBezTo>
                <a:cubicBezTo>
                  <a:pt x="3162371" y="517059"/>
                  <a:pt x="2842017" y="502518"/>
                  <a:pt x="2496767" y="520272"/>
                </a:cubicBezTo>
                <a:cubicBezTo>
                  <a:pt x="2151517" y="538027"/>
                  <a:pt x="2189937" y="542806"/>
                  <a:pt x="1925965" y="520272"/>
                </a:cubicBezTo>
                <a:cubicBezTo>
                  <a:pt x="1661993" y="497738"/>
                  <a:pt x="1464014" y="542091"/>
                  <a:pt x="1228318" y="520272"/>
                </a:cubicBezTo>
                <a:cubicBezTo>
                  <a:pt x="992622" y="498453"/>
                  <a:pt x="905342" y="532272"/>
                  <a:pt x="657516" y="520272"/>
                </a:cubicBezTo>
                <a:cubicBezTo>
                  <a:pt x="409690" y="508272"/>
                  <a:pt x="255010" y="504568"/>
                  <a:pt x="86714" y="520272"/>
                </a:cubicBezTo>
                <a:cubicBezTo>
                  <a:pt x="32102" y="522384"/>
                  <a:pt x="2541" y="479460"/>
                  <a:pt x="0" y="433558"/>
                </a:cubicBezTo>
                <a:cubicBezTo>
                  <a:pt x="-17187" y="283859"/>
                  <a:pt x="-15140" y="188754"/>
                  <a:pt x="0" y="86714"/>
                </a:cubicBezTo>
                <a:close/>
              </a:path>
              <a:path w="651567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086" y="29257"/>
                  <a:pt x="419469" y="18062"/>
                  <a:pt x="720939" y="0"/>
                </a:cubicBezTo>
                <a:cubicBezTo>
                  <a:pt x="1022410" y="-18062"/>
                  <a:pt x="1239498" y="29921"/>
                  <a:pt x="1482008" y="0"/>
                </a:cubicBezTo>
                <a:cubicBezTo>
                  <a:pt x="1724518" y="-29921"/>
                  <a:pt x="1885316" y="29211"/>
                  <a:pt x="2243078" y="0"/>
                </a:cubicBezTo>
                <a:cubicBezTo>
                  <a:pt x="2600840" y="-29211"/>
                  <a:pt x="2557217" y="23753"/>
                  <a:pt x="2813880" y="0"/>
                </a:cubicBezTo>
                <a:cubicBezTo>
                  <a:pt x="3070543" y="-23753"/>
                  <a:pt x="3196003" y="3976"/>
                  <a:pt x="3511527" y="0"/>
                </a:cubicBezTo>
                <a:cubicBezTo>
                  <a:pt x="3827051" y="-3976"/>
                  <a:pt x="4030814" y="-20385"/>
                  <a:pt x="4272596" y="0"/>
                </a:cubicBezTo>
                <a:cubicBezTo>
                  <a:pt x="4514378" y="20385"/>
                  <a:pt x="4723444" y="-28124"/>
                  <a:pt x="4843399" y="0"/>
                </a:cubicBezTo>
                <a:cubicBezTo>
                  <a:pt x="4963354" y="28124"/>
                  <a:pt x="5213025" y="17440"/>
                  <a:pt x="5477623" y="0"/>
                </a:cubicBezTo>
                <a:cubicBezTo>
                  <a:pt x="5742221" y="-17440"/>
                  <a:pt x="6167225" y="773"/>
                  <a:pt x="6428960" y="0"/>
                </a:cubicBezTo>
                <a:cubicBezTo>
                  <a:pt x="6480638" y="5908"/>
                  <a:pt x="6514770" y="42946"/>
                  <a:pt x="6515674" y="86714"/>
                </a:cubicBezTo>
                <a:cubicBezTo>
                  <a:pt x="6505107" y="191535"/>
                  <a:pt x="6506011" y="322678"/>
                  <a:pt x="6515674" y="433558"/>
                </a:cubicBezTo>
                <a:cubicBezTo>
                  <a:pt x="6514285" y="484294"/>
                  <a:pt x="6473466" y="522335"/>
                  <a:pt x="6428960" y="520272"/>
                </a:cubicBezTo>
                <a:cubicBezTo>
                  <a:pt x="6262109" y="519254"/>
                  <a:pt x="6132423" y="529208"/>
                  <a:pt x="5921580" y="520272"/>
                </a:cubicBezTo>
                <a:cubicBezTo>
                  <a:pt x="5710737" y="511336"/>
                  <a:pt x="5626149" y="539966"/>
                  <a:pt x="5414201" y="520272"/>
                </a:cubicBezTo>
                <a:cubicBezTo>
                  <a:pt x="5202253" y="500578"/>
                  <a:pt x="4982348" y="544344"/>
                  <a:pt x="4716554" y="520272"/>
                </a:cubicBezTo>
                <a:cubicBezTo>
                  <a:pt x="4450760" y="496200"/>
                  <a:pt x="4318349" y="553912"/>
                  <a:pt x="4018907" y="520272"/>
                </a:cubicBezTo>
                <a:cubicBezTo>
                  <a:pt x="3719465" y="486632"/>
                  <a:pt x="3615532" y="519253"/>
                  <a:pt x="3511527" y="520272"/>
                </a:cubicBezTo>
                <a:cubicBezTo>
                  <a:pt x="3407522" y="521291"/>
                  <a:pt x="3116900" y="530361"/>
                  <a:pt x="2813880" y="520272"/>
                </a:cubicBezTo>
                <a:cubicBezTo>
                  <a:pt x="2510860" y="510183"/>
                  <a:pt x="2396449" y="515626"/>
                  <a:pt x="2243078" y="520272"/>
                </a:cubicBezTo>
                <a:cubicBezTo>
                  <a:pt x="2089707" y="524918"/>
                  <a:pt x="1843301" y="505312"/>
                  <a:pt x="1735698" y="520272"/>
                </a:cubicBezTo>
                <a:cubicBezTo>
                  <a:pt x="1628095" y="535232"/>
                  <a:pt x="1153688" y="540692"/>
                  <a:pt x="974628" y="520272"/>
                </a:cubicBezTo>
                <a:cubicBezTo>
                  <a:pt x="795568" y="499853"/>
                  <a:pt x="350820" y="513154"/>
                  <a:pt x="86714" y="520272"/>
                </a:cubicBezTo>
                <a:cubicBezTo>
                  <a:pt x="41081" y="519260"/>
                  <a:pt x="3021" y="474943"/>
                  <a:pt x="0" y="433558"/>
                </a:cubicBezTo>
                <a:cubicBezTo>
                  <a:pt x="5093" y="304325"/>
                  <a:pt x="-11915" y="157593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شغالين على معلومات حديثة تمثل أخر 12 شهر</a:t>
            </a: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r>
              <a:rPr lang="ar-EG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لو اعتمدنا على 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E7853B-4AE8-6456-BBA0-0A82A5171945}"/>
              </a:ext>
            </a:extLst>
          </p:cNvPr>
          <p:cNvSpPr/>
          <p:nvPr/>
        </p:nvSpPr>
        <p:spPr>
          <a:xfrm>
            <a:off x="10211407" y="1822100"/>
            <a:ext cx="1950134" cy="473678"/>
          </a:xfrm>
          <a:custGeom>
            <a:avLst/>
            <a:gdLst>
              <a:gd name="connsiteX0" fmla="*/ 0 w 1950134"/>
              <a:gd name="connsiteY0" fmla="*/ 78948 h 473678"/>
              <a:gd name="connsiteX1" fmla="*/ 78948 w 1950134"/>
              <a:gd name="connsiteY1" fmla="*/ 0 h 473678"/>
              <a:gd name="connsiteX2" fmla="*/ 694283 w 1950134"/>
              <a:gd name="connsiteY2" fmla="*/ 0 h 473678"/>
              <a:gd name="connsiteX3" fmla="*/ 1309618 w 1950134"/>
              <a:gd name="connsiteY3" fmla="*/ 0 h 473678"/>
              <a:gd name="connsiteX4" fmla="*/ 1871186 w 1950134"/>
              <a:gd name="connsiteY4" fmla="*/ 0 h 473678"/>
              <a:gd name="connsiteX5" fmla="*/ 1950134 w 1950134"/>
              <a:gd name="connsiteY5" fmla="*/ 78948 h 473678"/>
              <a:gd name="connsiteX6" fmla="*/ 1950134 w 1950134"/>
              <a:gd name="connsiteY6" fmla="*/ 394730 h 473678"/>
              <a:gd name="connsiteX7" fmla="*/ 1871186 w 1950134"/>
              <a:gd name="connsiteY7" fmla="*/ 473678 h 473678"/>
              <a:gd name="connsiteX8" fmla="*/ 1255851 w 1950134"/>
              <a:gd name="connsiteY8" fmla="*/ 473678 h 473678"/>
              <a:gd name="connsiteX9" fmla="*/ 640516 w 1950134"/>
              <a:gd name="connsiteY9" fmla="*/ 473678 h 473678"/>
              <a:gd name="connsiteX10" fmla="*/ 78948 w 1950134"/>
              <a:gd name="connsiteY10" fmla="*/ 473678 h 473678"/>
              <a:gd name="connsiteX11" fmla="*/ 0 w 1950134"/>
              <a:gd name="connsiteY11" fmla="*/ 394730 h 473678"/>
              <a:gd name="connsiteX12" fmla="*/ 0 w 1950134"/>
              <a:gd name="connsiteY12" fmla="*/ 78948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134" h="473678" fill="none" extrusionOk="0">
                <a:moveTo>
                  <a:pt x="0" y="78948"/>
                </a:moveTo>
                <a:cubicBezTo>
                  <a:pt x="-3789" y="33052"/>
                  <a:pt x="37509" y="-2497"/>
                  <a:pt x="78948" y="0"/>
                </a:cubicBezTo>
                <a:cubicBezTo>
                  <a:pt x="216860" y="-15738"/>
                  <a:pt x="443283" y="24540"/>
                  <a:pt x="694283" y="0"/>
                </a:cubicBezTo>
                <a:cubicBezTo>
                  <a:pt x="945283" y="-24540"/>
                  <a:pt x="1053648" y="5538"/>
                  <a:pt x="1309618" y="0"/>
                </a:cubicBezTo>
                <a:cubicBezTo>
                  <a:pt x="1565589" y="-5538"/>
                  <a:pt x="1700746" y="-19713"/>
                  <a:pt x="1871186" y="0"/>
                </a:cubicBezTo>
                <a:cubicBezTo>
                  <a:pt x="1904350" y="-1024"/>
                  <a:pt x="1951403" y="34722"/>
                  <a:pt x="1950134" y="78948"/>
                </a:cubicBezTo>
                <a:cubicBezTo>
                  <a:pt x="1956277" y="171061"/>
                  <a:pt x="1938251" y="268510"/>
                  <a:pt x="1950134" y="394730"/>
                </a:cubicBezTo>
                <a:cubicBezTo>
                  <a:pt x="1948014" y="438270"/>
                  <a:pt x="1911997" y="467818"/>
                  <a:pt x="1871186" y="473678"/>
                </a:cubicBezTo>
                <a:cubicBezTo>
                  <a:pt x="1745550" y="455785"/>
                  <a:pt x="1518124" y="497271"/>
                  <a:pt x="1255851" y="473678"/>
                </a:cubicBezTo>
                <a:cubicBezTo>
                  <a:pt x="993579" y="450085"/>
                  <a:pt x="799388" y="482704"/>
                  <a:pt x="640516" y="473678"/>
                </a:cubicBezTo>
                <a:cubicBezTo>
                  <a:pt x="481644" y="464652"/>
                  <a:pt x="218242" y="471776"/>
                  <a:pt x="78948" y="473678"/>
                </a:cubicBezTo>
                <a:cubicBezTo>
                  <a:pt x="32868" y="464137"/>
                  <a:pt x="-1414" y="436934"/>
                  <a:pt x="0" y="394730"/>
                </a:cubicBezTo>
                <a:cubicBezTo>
                  <a:pt x="9751" y="237305"/>
                  <a:pt x="15627" y="219914"/>
                  <a:pt x="0" y="78948"/>
                </a:cubicBezTo>
                <a:close/>
              </a:path>
              <a:path w="1950134" h="473678" stroke="0" extrusionOk="0">
                <a:moveTo>
                  <a:pt x="0" y="78948"/>
                </a:moveTo>
                <a:cubicBezTo>
                  <a:pt x="1261" y="33534"/>
                  <a:pt x="34171" y="8752"/>
                  <a:pt x="78948" y="0"/>
                </a:cubicBezTo>
                <a:cubicBezTo>
                  <a:pt x="361180" y="12951"/>
                  <a:pt x="456677" y="25101"/>
                  <a:pt x="676361" y="0"/>
                </a:cubicBezTo>
                <a:cubicBezTo>
                  <a:pt x="896045" y="-25101"/>
                  <a:pt x="1063611" y="10161"/>
                  <a:pt x="1309618" y="0"/>
                </a:cubicBezTo>
                <a:cubicBezTo>
                  <a:pt x="1555625" y="-10161"/>
                  <a:pt x="1749931" y="15910"/>
                  <a:pt x="1871186" y="0"/>
                </a:cubicBezTo>
                <a:cubicBezTo>
                  <a:pt x="1913194" y="2142"/>
                  <a:pt x="1949671" y="27631"/>
                  <a:pt x="1950134" y="78948"/>
                </a:cubicBezTo>
                <a:cubicBezTo>
                  <a:pt x="1938912" y="179223"/>
                  <a:pt x="1936247" y="259909"/>
                  <a:pt x="1950134" y="394730"/>
                </a:cubicBezTo>
                <a:cubicBezTo>
                  <a:pt x="1940967" y="435981"/>
                  <a:pt x="1910904" y="470798"/>
                  <a:pt x="1871186" y="473678"/>
                </a:cubicBezTo>
                <a:cubicBezTo>
                  <a:pt x="1746462" y="475551"/>
                  <a:pt x="1549196" y="467837"/>
                  <a:pt x="1255851" y="473678"/>
                </a:cubicBezTo>
                <a:cubicBezTo>
                  <a:pt x="962507" y="479519"/>
                  <a:pt x="765226" y="458814"/>
                  <a:pt x="640516" y="473678"/>
                </a:cubicBezTo>
                <a:cubicBezTo>
                  <a:pt x="515807" y="488542"/>
                  <a:pt x="299446" y="461270"/>
                  <a:pt x="78948" y="473678"/>
                </a:cubicBezTo>
                <a:cubicBezTo>
                  <a:pt x="42259" y="480167"/>
                  <a:pt x="-969" y="436596"/>
                  <a:pt x="0" y="394730"/>
                </a:cubicBezTo>
                <a:cubicBezTo>
                  <a:pt x="13400" y="276378"/>
                  <a:pt x="-5305" y="170291"/>
                  <a:pt x="0" y="78948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railing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welve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onths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39DC50-FC8D-D9C3-C7FE-A9874CCDCE1B}"/>
              </a:ext>
            </a:extLst>
          </p:cNvPr>
          <p:cNvSpPr/>
          <p:nvPr/>
        </p:nvSpPr>
        <p:spPr>
          <a:xfrm>
            <a:off x="2176538" y="2759278"/>
            <a:ext cx="1568410" cy="520272"/>
          </a:xfrm>
          <a:custGeom>
            <a:avLst/>
            <a:gdLst>
              <a:gd name="connsiteX0" fmla="*/ 0 w 1568410"/>
              <a:gd name="connsiteY0" fmla="*/ 86714 h 520272"/>
              <a:gd name="connsiteX1" fmla="*/ 86714 w 1568410"/>
              <a:gd name="connsiteY1" fmla="*/ 0 h 520272"/>
              <a:gd name="connsiteX2" fmla="*/ 756305 w 1568410"/>
              <a:gd name="connsiteY2" fmla="*/ 0 h 520272"/>
              <a:gd name="connsiteX3" fmla="*/ 1481696 w 1568410"/>
              <a:gd name="connsiteY3" fmla="*/ 0 h 520272"/>
              <a:gd name="connsiteX4" fmla="*/ 1568410 w 1568410"/>
              <a:gd name="connsiteY4" fmla="*/ 86714 h 520272"/>
              <a:gd name="connsiteX5" fmla="*/ 1568410 w 1568410"/>
              <a:gd name="connsiteY5" fmla="*/ 433558 h 520272"/>
              <a:gd name="connsiteX6" fmla="*/ 1481696 w 1568410"/>
              <a:gd name="connsiteY6" fmla="*/ 520272 h 520272"/>
              <a:gd name="connsiteX7" fmla="*/ 812105 w 1568410"/>
              <a:gd name="connsiteY7" fmla="*/ 520272 h 520272"/>
              <a:gd name="connsiteX8" fmla="*/ 86714 w 1568410"/>
              <a:gd name="connsiteY8" fmla="*/ 520272 h 520272"/>
              <a:gd name="connsiteX9" fmla="*/ 0 w 1568410"/>
              <a:gd name="connsiteY9" fmla="*/ 433558 h 520272"/>
              <a:gd name="connsiteX10" fmla="*/ 0 w 156841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1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40140" y="-7377"/>
                  <a:pt x="535544" y="25314"/>
                  <a:pt x="756305" y="0"/>
                </a:cubicBezTo>
                <a:cubicBezTo>
                  <a:pt x="977066" y="-25314"/>
                  <a:pt x="1288747" y="-10631"/>
                  <a:pt x="1481696" y="0"/>
                </a:cubicBezTo>
                <a:cubicBezTo>
                  <a:pt x="1530962" y="-9230"/>
                  <a:pt x="1572499" y="39874"/>
                  <a:pt x="1568410" y="86714"/>
                </a:cubicBezTo>
                <a:cubicBezTo>
                  <a:pt x="1568398" y="249948"/>
                  <a:pt x="1581618" y="296338"/>
                  <a:pt x="1568410" y="433558"/>
                </a:cubicBezTo>
                <a:cubicBezTo>
                  <a:pt x="1565765" y="481189"/>
                  <a:pt x="1536309" y="516968"/>
                  <a:pt x="1481696" y="520272"/>
                </a:cubicBezTo>
                <a:cubicBezTo>
                  <a:pt x="1344054" y="520440"/>
                  <a:pt x="1132422" y="537411"/>
                  <a:pt x="812105" y="520272"/>
                </a:cubicBezTo>
                <a:cubicBezTo>
                  <a:pt x="491788" y="503133"/>
                  <a:pt x="338254" y="49516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6841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419287" y="-25835"/>
                  <a:pt x="536644" y="11239"/>
                  <a:pt x="784205" y="0"/>
                </a:cubicBezTo>
                <a:cubicBezTo>
                  <a:pt x="1031766" y="-11239"/>
                  <a:pt x="1307172" y="-28094"/>
                  <a:pt x="1481696" y="0"/>
                </a:cubicBezTo>
                <a:cubicBezTo>
                  <a:pt x="1522552" y="-7780"/>
                  <a:pt x="1575566" y="35828"/>
                  <a:pt x="1568410" y="86714"/>
                </a:cubicBezTo>
                <a:cubicBezTo>
                  <a:pt x="1584713" y="243671"/>
                  <a:pt x="1555293" y="316347"/>
                  <a:pt x="1568410" y="433558"/>
                </a:cubicBezTo>
                <a:cubicBezTo>
                  <a:pt x="1564358" y="487066"/>
                  <a:pt x="1537610" y="518582"/>
                  <a:pt x="1481696" y="520272"/>
                </a:cubicBezTo>
                <a:cubicBezTo>
                  <a:pt x="1269286" y="522970"/>
                  <a:pt x="1043384" y="511724"/>
                  <a:pt x="812105" y="520272"/>
                </a:cubicBezTo>
                <a:cubicBezTo>
                  <a:pt x="580826" y="528820"/>
                  <a:pt x="413689" y="5340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Earnings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FA4A05-D76A-DDDA-6CF0-F5529EA01991}"/>
              </a:ext>
            </a:extLst>
          </p:cNvPr>
          <p:cNvSpPr/>
          <p:nvPr/>
        </p:nvSpPr>
        <p:spPr>
          <a:xfrm>
            <a:off x="4141567" y="2738713"/>
            <a:ext cx="1568410" cy="520272"/>
          </a:xfrm>
          <a:custGeom>
            <a:avLst/>
            <a:gdLst>
              <a:gd name="connsiteX0" fmla="*/ 0 w 1568410"/>
              <a:gd name="connsiteY0" fmla="*/ 86714 h 520272"/>
              <a:gd name="connsiteX1" fmla="*/ 86714 w 1568410"/>
              <a:gd name="connsiteY1" fmla="*/ 0 h 520272"/>
              <a:gd name="connsiteX2" fmla="*/ 756305 w 1568410"/>
              <a:gd name="connsiteY2" fmla="*/ 0 h 520272"/>
              <a:gd name="connsiteX3" fmla="*/ 1481696 w 1568410"/>
              <a:gd name="connsiteY3" fmla="*/ 0 h 520272"/>
              <a:gd name="connsiteX4" fmla="*/ 1568410 w 1568410"/>
              <a:gd name="connsiteY4" fmla="*/ 86714 h 520272"/>
              <a:gd name="connsiteX5" fmla="*/ 1568410 w 1568410"/>
              <a:gd name="connsiteY5" fmla="*/ 433558 h 520272"/>
              <a:gd name="connsiteX6" fmla="*/ 1481696 w 1568410"/>
              <a:gd name="connsiteY6" fmla="*/ 520272 h 520272"/>
              <a:gd name="connsiteX7" fmla="*/ 812105 w 1568410"/>
              <a:gd name="connsiteY7" fmla="*/ 520272 h 520272"/>
              <a:gd name="connsiteX8" fmla="*/ 86714 w 1568410"/>
              <a:gd name="connsiteY8" fmla="*/ 520272 h 520272"/>
              <a:gd name="connsiteX9" fmla="*/ 0 w 1568410"/>
              <a:gd name="connsiteY9" fmla="*/ 433558 h 520272"/>
              <a:gd name="connsiteX10" fmla="*/ 0 w 156841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1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40140" y="-7377"/>
                  <a:pt x="535544" y="25314"/>
                  <a:pt x="756305" y="0"/>
                </a:cubicBezTo>
                <a:cubicBezTo>
                  <a:pt x="977066" y="-25314"/>
                  <a:pt x="1288747" y="-10631"/>
                  <a:pt x="1481696" y="0"/>
                </a:cubicBezTo>
                <a:cubicBezTo>
                  <a:pt x="1530962" y="-9230"/>
                  <a:pt x="1572499" y="39874"/>
                  <a:pt x="1568410" y="86714"/>
                </a:cubicBezTo>
                <a:cubicBezTo>
                  <a:pt x="1568398" y="249948"/>
                  <a:pt x="1581618" y="296338"/>
                  <a:pt x="1568410" y="433558"/>
                </a:cubicBezTo>
                <a:cubicBezTo>
                  <a:pt x="1565765" y="481189"/>
                  <a:pt x="1536309" y="516968"/>
                  <a:pt x="1481696" y="520272"/>
                </a:cubicBezTo>
                <a:cubicBezTo>
                  <a:pt x="1344054" y="520440"/>
                  <a:pt x="1132422" y="537411"/>
                  <a:pt x="812105" y="520272"/>
                </a:cubicBezTo>
                <a:cubicBezTo>
                  <a:pt x="491788" y="503133"/>
                  <a:pt x="338254" y="49516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6841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419287" y="-25835"/>
                  <a:pt x="536644" y="11239"/>
                  <a:pt x="784205" y="0"/>
                </a:cubicBezTo>
                <a:cubicBezTo>
                  <a:pt x="1031766" y="-11239"/>
                  <a:pt x="1307172" y="-28094"/>
                  <a:pt x="1481696" y="0"/>
                </a:cubicBezTo>
                <a:cubicBezTo>
                  <a:pt x="1522552" y="-7780"/>
                  <a:pt x="1575566" y="35828"/>
                  <a:pt x="1568410" y="86714"/>
                </a:cubicBezTo>
                <a:cubicBezTo>
                  <a:pt x="1584713" y="243671"/>
                  <a:pt x="1555293" y="316347"/>
                  <a:pt x="1568410" y="433558"/>
                </a:cubicBezTo>
                <a:cubicBezTo>
                  <a:pt x="1564358" y="487066"/>
                  <a:pt x="1537610" y="518582"/>
                  <a:pt x="1481696" y="520272"/>
                </a:cubicBezTo>
                <a:cubicBezTo>
                  <a:pt x="1269286" y="522970"/>
                  <a:pt x="1043384" y="511724"/>
                  <a:pt x="812105" y="520272"/>
                </a:cubicBezTo>
                <a:cubicBezTo>
                  <a:pt x="580826" y="528820"/>
                  <a:pt x="413689" y="5340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A3D56DB-3D23-5A4A-075C-306AC0097C91}"/>
              </a:ext>
            </a:extLst>
          </p:cNvPr>
          <p:cNvSpPr/>
          <p:nvPr/>
        </p:nvSpPr>
        <p:spPr>
          <a:xfrm>
            <a:off x="6318104" y="2747163"/>
            <a:ext cx="1568410" cy="520272"/>
          </a:xfrm>
          <a:custGeom>
            <a:avLst/>
            <a:gdLst>
              <a:gd name="connsiteX0" fmla="*/ 0 w 1568410"/>
              <a:gd name="connsiteY0" fmla="*/ 86714 h 520272"/>
              <a:gd name="connsiteX1" fmla="*/ 86714 w 1568410"/>
              <a:gd name="connsiteY1" fmla="*/ 0 h 520272"/>
              <a:gd name="connsiteX2" fmla="*/ 756305 w 1568410"/>
              <a:gd name="connsiteY2" fmla="*/ 0 h 520272"/>
              <a:gd name="connsiteX3" fmla="*/ 1481696 w 1568410"/>
              <a:gd name="connsiteY3" fmla="*/ 0 h 520272"/>
              <a:gd name="connsiteX4" fmla="*/ 1568410 w 1568410"/>
              <a:gd name="connsiteY4" fmla="*/ 86714 h 520272"/>
              <a:gd name="connsiteX5" fmla="*/ 1568410 w 1568410"/>
              <a:gd name="connsiteY5" fmla="*/ 433558 h 520272"/>
              <a:gd name="connsiteX6" fmla="*/ 1481696 w 1568410"/>
              <a:gd name="connsiteY6" fmla="*/ 520272 h 520272"/>
              <a:gd name="connsiteX7" fmla="*/ 812105 w 1568410"/>
              <a:gd name="connsiteY7" fmla="*/ 520272 h 520272"/>
              <a:gd name="connsiteX8" fmla="*/ 86714 w 1568410"/>
              <a:gd name="connsiteY8" fmla="*/ 520272 h 520272"/>
              <a:gd name="connsiteX9" fmla="*/ 0 w 1568410"/>
              <a:gd name="connsiteY9" fmla="*/ 433558 h 520272"/>
              <a:gd name="connsiteX10" fmla="*/ 0 w 156841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1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40140" y="-7377"/>
                  <a:pt x="535544" y="25314"/>
                  <a:pt x="756305" y="0"/>
                </a:cubicBezTo>
                <a:cubicBezTo>
                  <a:pt x="977066" y="-25314"/>
                  <a:pt x="1288747" y="-10631"/>
                  <a:pt x="1481696" y="0"/>
                </a:cubicBezTo>
                <a:cubicBezTo>
                  <a:pt x="1530962" y="-9230"/>
                  <a:pt x="1572499" y="39874"/>
                  <a:pt x="1568410" y="86714"/>
                </a:cubicBezTo>
                <a:cubicBezTo>
                  <a:pt x="1568398" y="249948"/>
                  <a:pt x="1581618" y="296338"/>
                  <a:pt x="1568410" y="433558"/>
                </a:cubicBezTo>
                <a:cubicBezTo>
                  <a:pt x="1565765" y="481189"/>
                  <a:pt x="1536309" y="516968"/>
                  <a:pt x="1481696" y="520272"/>
                </a:cubicBezTo>
                <a:cubicBezTo>
                  <a:pt x="1344054" y="520440"/>
                  <a:pt x="1132422" y="537411"/>
                  <a:pt x="812105" y="520272"/>
                </a:cubicBezTo>
                <a:cubicBezTo>
                  <a:pt x="491788" y="503133"/>
                  <a:pt x="338254" y="49516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6841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419287" y="-25835"/>
                  <a:pt x="536644" y="11239"/>
                  <a:pt x="784205" y="0"/>
                </a:cubicBezTo>
                <a:cubicBezTo>
                  <a:pt x="1031766" y="-11239"/>
                  <a:pt x="1307172" y="-28094"/>
                  <a:pt x="1481696" y="0"/>
                </a:cubicBezTo>
                <a:cubicBezTo>
                  <a:pt x="1522552" y="-7780"/>
                  <a:pt x="1575566" y="35828"/>
                  <a:pt x="1568410" y="86714"/>
                </a:cubicBezTo>
                <a:cubicBezTo>
                  <a:pt x="1584713" y="243671"/>
                  <a:pt x="1555293" y="316347"/>
                  <a:pt x="1568410" y="433558"/>
                </a:cubicBezTo>
                <a:cubicBezTo>
                  <a:pt x="1564358" y="487066"/>
                  <a:pt x="1537610" y="518582"/>
                  <a:pt x="1481696" y="520272"/>
                </a:cubicBezTo>
                <a:cubicBezTo>
                  <a:pt x="1269286" y="522970"/>
                  <a:pt x="1043384" y="511724"/>
                  <a:pt x="812105" y="520272"/>
                </a:cubicBezTo>
                <a:cubicBezTo>
                  <a:pt x="580826" y="528820"/>
                  <a:pt x="413689" y="5340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P/E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6161EBC-4BB8-C051-EC27-C70AB8EC2F5D}"/>
              </a:ext>
            </a:extLst>
          </p:cNvPr>
          <p:cNvSpPr/>
          <p:nvPr/>
        </p:nvSpPr>
        <p:spPr>
          <a:xfrm>
            <a:off x="8050434" y="2747163"/>
            <a:ext cx="1568410" cy="520272"/>
          </a:xfrm>
          <a:custGeom>
            <a:avLst/>
            <a:gdLst>
              <a:gd name="connsiteX0" fmla="*/ 0 w 1568410"/>
              <a:gd name="connsiteY0" fmla="*/ 86714 h 520272"/>
              <a:gd name="connsiteX1" fmla="*/ 86714 w 1568410"/>
              <a:gd name="connsiteY1" fmla="*/ 0 h 520272"/>
              <a:gd name="connsiteX2" fmla="*/ 756305 w 1568410"/>
              <a:gd name="connsiteY2" fmla="*/ 0 h 520272"/>
              <a:gd name="connsiteX3" fmla="*/ 1481696 w 1568410"/>
              <a:gd name="connsiteY3" fmla="*/ 0 h 520272"/>
              <a:gd name="connsiteX4" fmla="*/ 1568410 w 1568410"/>
              <a:gd name="connsiteY4" fmla="*/ 86714 h 520272"/>
              <a:gd name="connsiteX5" fmla="*/ 1568410 w 1568410"/>
              <a:gd name="connsiteY5" fmla="*/ 433558 h 520272"/>
              <a:gd name="connsiteX6" fmla="*/ 1481696 w 1568410"/>
              <a:gd name="connsiteY6" fmla="*/ 520272 h 520272"/>
              <a:gd name="connsiteX7" fmla="*/ 812105 w 1568410"/>
              <a:gd name="connsiteY7" fmla="*/ 520272 h 520272"/>
              <a:gd name="connsiteX8" fmla="*/ 86714 w 1568410"/>
              <a:gd name="connsiteY8" fmla="*/ 520272 h 520272"/>
              <a:gd name="connsiteX9" fmla="*/ 0 w 1568410"/>
              <a:gd name="connsiteY9" fmla="*/ 433558 h 520272"/>
              <a:gd name="connsiteX10" fmla="*/ 0 w 156841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1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40140" y="-7377"/>
                  <a:pt x="535544" y="25314"/>
                  <a:pt x="756305" y="0"/>
                </a:cubicBezTo>
                <a:cubicBezTo>
                  <a:pt x="977066" y="-25314"/>
                  <a:pt x="1288747" y="-10631"/>
                  <a:pt x="1481696" y="0"/>
                </a:cubicBezTo>
                <a:cubicBezTo>
                  <a:pt x="1530962" y="-9230"/>
                  <a:pt x="1572499" y="39874"/>
                  <a:pt x="1568410" y="86714"/>
                </a:cubicBezTo>
                <a:cubicBezTo>
                  <a:pt x="1568398" y="249948"/>
                  <a:pt x="1581618" y="296338"/>
                  <a:pt x="1568410" y="433558"/>
                </a:cubicBezTo>
                <a:cubicBezTo>
                  <a:pt x="1565765" y="481189"/>
                  <a:pt x="1536309" y="516968"/>
                  <a:pt x="1481696" y="520272"/>
                </a:cubicBezTo>
                <a:cubicBezTo>
                  <a:pt x="1344054" y="520440"/>
                  <a:pt x="1132422" y="537411"/>
                  <a:pt x="812105" y="520272"/>
                </a:cubicBezTo>
                <a:cubicBezTo>
                  <a:pt x="491788" y="503133"/>
                  <a:pt x="338254" y="49516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6841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419287" y="-25835"/>
                  <a:pt x="536644" y="11239"/>
                  <a:pt x="784205" y="0"/>
                </a:cubicBezTo>
                <a:cubicBezTo>
                  <a:pt x="1031766" y="-11239"/>
                  <a:pt x="1307172" y="-28094"/>
                  <a:pt x="1481696" y="0"/>
                </a:cubicBezTo>
                <a:cubicBezTo>
                  <a:pt x="1522552" y="-7780"/>
                  <a:pt x="1575566" y="35828"/>
                  <a:pt x="1568410" y="86714"/>
                </a:cubicBezTo>
                <a:cubicBezTo>
                  <a:pt x="1584713" y="243671"/>
                  <a:pt x="1555293" y="316347"/>
                  <a:pt x="1568410" y="433558"/>
                </a:cubicBezTo>
                <a:cubicBezTo>
                  <a:pt x="1564358" y="487066"/>
                  <a:pt x="1537610" y="518582"/>
                  <a:pt x="1481696" y="520272"/>
                </a:cubicBezTo>
                <a:cubicBezTo>
                  <a:pt x="1269286" y="522970"/>
                  <a:pt x="1043384" y="511724"/>
                  <a:pt x="812105" y="520272"/>
                </a:cubicBezTo>
                <a:cubicBezTo>
                  <a:pt x="580826" y="528820"/>
                  <a:pt x="413689" y="5340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yield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9146ACE-E2B8-040C-4765-4028A88372F8}"/>
              </a:ext>
            </a:extLst>
          </p:cNvPr>
          <p:cNvSpPr/>
          <p:nvPr/>
        </p:nvSpPr>
        <p:spPr>
          <a:xfrm>
            <a:off x="3208018" y="3141818"/>
            <a:ext cx="660951" cy="457198"/>
          </a:xfrm>
          <a:custGeom>
            <a:avLst/>
            <a:gdLst>
              <a:gd name="connsiteX0" fmla="*/ 0 w 660951"/>
              <a:gd name="connsiteY0" fmla="*/ 76201 h 457198"/>
              <a:gd name="connsiteX1" fmla="*/ 76201 w 660951"/>
              <a:gd name="connsiteY1" fmla="*/ 0 h 457198"/>
              <a:gd name="connsiteX2" fmla="*/ 584750 w 660951"/>
              <a:gd name="connsiteY2" fmla="*/ 0 h 457198"/>
              <a:gd name="connsiteX3" fmla="*/ 660951 w 660951"/>
              <a:gd name="connsiteY3" fmla="*/ 76201 h 457198"/>
              <a:gd name="connsiteX4" fmla="*/ 660951 w 660951"/>
              <a:gd name="connsiteY4" fmla="*/ 380997 h 457198"/>
              <a:gd name="connsiteX5" fmla="*/ 584750 w 660951"/>
              <a:gd name="connsiteY5" fmla="*/ 457198 h 457198"/>
              <a:gd name="connsiteX6" fmla="*/ 76201 w 660951"/>
              <a:gd name="connsiteY6" fmla="*/ 457198 h 457198"/>
              <a:gd name="connsiteX7" fmla="*/ 0 w 660951"/>
              <a:gd name="connsiteY7" fmla="*/ 380997 h 457198"/>
              <a:gd name="connsiteX8" fmla="*/ 0 w 660951"/>
              <a:gd name="connsiteY8" fmla="*/ 76201 h 4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951" h="457198" fill="none" extrusionOk="0">
                <a:moveTo>
                  <a:pt x="0" y="76201"/>
                </a:moveTo>
                <a:cubicBezTo>
                  <a:pt x="-25" y="24122"/>
                  <a:pt x="24821" y="-3833"/>
                  <a:pt x="76201" y="0"/>
                </a:cubicBezTo>
                <a:cubicBezTo>
                  <a:pt x="270502" y="-5303"/>
                  <a:pt x="419501" y="-2417"/>
                  <a:pt x="584750" y="0"/>
                </a:cubicBezTo>
                <a:cubicBezTo>
                  <a:pt x="618483" y="-4063"/>
                  <a:pt x="653315" y="40877"/>
                  <a:pt x="660951" y="76201"/>
                </a:cubicBezTo>
                <a:cubicBezTo>
                  <a:pt x="647789" y="169334"/>
                  <a:pt x="671381" y="258387"/>
                  <a:pt x="660951" y="380997"/>
                </a:cubicBezTo>
                <a:cubicBezTo>
                  <a:pt x="661132" y="421868"/>
                  <a:pt x="635706" y="459478"/>
                  <a:pt x="584750" y="457198"/>
                </a:cubicBezTo>
                <a:cubicBezTo>
                  <a:pt x="447451" y="459081"/>
                  <a:pt x="211846" y="475692"/>
                  <a:pt x="76201" y="457198"/>
                </a:cubicBezTo>
                <a:cubicBezTo>
                  <a:pt x="32500" y="457039"/>
                  <a:pt x="8165" y="419068"/>
                  <a:pt x="0" y="380997"/>
                </a:cubicBezTo>
                <a:cubicBezTo>
                  <a:pt x="13491" y="276130"/>
                  <a:pt x="-3790" y="196564"/>
                  <a:pt x="0" y="76201"/>
                </a:cubicBezTo>
                <a:close/>
              </a:path>
              <a:path w="660951" h="457198" stroke="0" extrusionOk="0">
                <a:moveTo>
                  <a:pt x="0" y="76201"/>
                </a:moveTo>
                <a:cubicBezTo>
                  <a:pt x="2948" y="29881"/>
                  <a:pt x="33384" y="5450"/>
                  <a:pt x="76201" y="0"/>
                </a:cubicBezTo>
                <a:cubicBezTo>
                  <a:pt x="283568" y="-18758"/>
                  <a:pt x="405906" y="442"/>
                  <a:pt x="584750" y="0"/>
                </a:cubicBezTo>
                <a:cubicBezTo>
                  <a:pt x="631016" y="472"/>
                  <a:pt x="661779" y="32576"/>
                  <a:pt x="660951" y="76201"/>
                </a:cubicBezTo>
                <a:cubicBezTo>
                  <a:pt x="647140" y="157471"/>
                  <a:pt x="663315" y="272964"/>
                  <a:pt x="660951" y="380997"/>
                </a:cubicBezTo>
                <a:cubicBezTo>
                  <a:pt x="661272" y="422007"/>
                  <a:pt x="632580" y="461250"/>
                  <a:pt x="584750" y="457198"/>
                </a:cubicBezTo>
                <a:cubicBezTo>
                  <a:pt x="439029" y="470907"/>
                  <a:pt x="279054" y="470347"/>
                  <a:pt x="76201" y="457198"/>
                </a:cubicBezTo>
                <a:cubicBezTo>
                  <a:pt x="27114" y="463596"/>
                  <a:pt x="-3494" y="425506"/>
                  <a:pt x="0" y="380997"/>
                </a:cubicBezTo>
                <a:cubicBezTo>
                  <a:pt x="-1115" y="238370"/>
                  <a:pt x="-10352" y="207784"/>
                  <a:pt x="0" y="7620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endParaRPr lang="en-US" sz="1400" u="sng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337CF5-8F45-EBC2-B30E-13024C53F51C}"/>
              </a:ext>
            </a:extLst>
          </p:cNvPr>
          <p:cNvSpPr/>
          <p:nvPr/>
        </p:nvSpPr>
        <p:spPr>
          <a:xfrm>
            <a:off x="5424918" y="3086908"/>
            <a:ext cx="660951" cy="457198"/>
          </a:xfrm>
          <a:custGeom>
            <a:avLst/>
            <a:gdLst>
              <a:gd name="connsiteX0" fmla="*/ 0 w 660951"/>
              <a:gd name="connsiteY0" fmla="*/ 76201 h 457198"/>
              <a:gd name="connsiteX1" fmla="*/ 76201 w 660951"/>
              <a:gd name="connsiteY1" fmla="*/ 0 h 457198"/>
              <a:gd name="connsiteX2" fmla="*/ 584750 w 660951"/>
              <a:gd name="connsiteY2" fmla="*/ 0 h 457198"/>
              <a:gd name="connsiteX3" fmla="*/ 660951 w 660951"/>
              <a:gd name="connsiteY3" fmla="*/ 76201 h 457198"/>
              <a:gd name="connsiteX4" fmla="*/ 660951 w 660951"/>
              <a:gd name="connsiteY4" fmla="*/ 380997 h 457198"/>
              <a:gd name="connsiteX5" fmla="*/ 584750 w 660951"/>
              <a:gd name="connsiteY5" fmla="*/ 457198 h 457198"/>
              <a:gd name="connsiteX6" fmla="*/ 76201 w 660951"/>
              <a:gd name="connsiteY6" fmla="*/ 457198 h 457198"/>
              <a:gd name="connsiteX7" fmla="*/ 0 w 660951"/>
              <a:gd name="connsiteY7" fmla="*/ 380997 h 457198"/>
              <a:gd name="connsiteX8" fmla="*/ 0 w 660951"/>
              <a:gd name="connsiteY8" fmla="*/ 76201 h 4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951" h="457198" fill="none" extrusionOk="0">
                <a:moveTo>
                  <a:pt x="0" y="76201"/>
                </a:moveTo>
                <a:cubicBezTo>
                  <a:pt x="-25" y="24122"/>
                  <a:pt x="24821" y="-3833"/>
                  <a:pt x="76201" y="0"/>
                </a:cubicBezTo>
                <a:cubicBezTo>
                  <a:pt x="270502" y="-5303"/>
                  <a:pt x="419501" y="-2417"/>
                  <a:pt x="584750" y="0"/>
                </a:cubicBezTo>
                <a:cubicBezTo>
                  <a:pt x="618483" y="-4063"/>
                  <a:pt x="653315" y="40877"/>
                  <a:pt x="660951" y="76201"/>
                </a:cubicBezTo>
                <a:cubicBezTo>
                  <a:pt x="647789" y="169334"/>
                  <a:pt x="671381" y="258387"/>
                  <a:pt x="660951" y="380997"/>
                </a:cubicBezTo>
                <a:cubicBezTo>
                  <a:pt x="661132" y="421868"/>
                  <a:pt x="635706" y="459478"/>
                  <a:pt x="584750" y="457198"/>
                </a:cubicBezTo>
                <a:cubicBezTo>
                  <a:pt x="447451" y="459081"/>
                  <a:pt x="211846" y="475692"/>
                  <a:pt x="76201" y="457198"/>
                </a:cubicBezTo>
                <a:cubicBezTo>
                  <a:pt x="32500" y="457039"/>
                  <a:pt x="8165" y="419068"/>
                  <a:pt x="0" y="380997"/>
                </a:cubicBezTo>
                <a:cubicBezTo>
                  <a:pt x="13491" y="276130"/>
                  <a:pt x="-3790" y="196564"/>
                  <a:pt x="0" y="76201"/>
                </a:cubicBezTo>
                <a:close/>
              </a:path>
              <a:path w="660951" h="457198" stroke="0" extrusionOk="0">
                <a:moveTo>
                  <a:pt x="0" y="76201"/>
                </a:moveTo>
                <a:cubicBezTo>
                  <a:pt x="2948" y="29881"/>
                  <a:pt x="33384" y="5450"/>
                  <a:pt x="76201" y="0"/>
                </a:cubicBezTo>
                <a:cubicBezTo>
                  <a:pt x="283568" y="-18758"/>
                  <a:pt x="405906" y="442"/>
                  <a:pt x="584750" y="0"/>
                </a:cubicBezTo>
                <a:cubicBezTo>
                  <a:pt x="631016" y="472"/>
                  <a:pt x="661779" y="32576"/>
                  <a:pt x="660951" y="76201"/>
                </a:cubicBezTo>
                <a:cubicBezTo>
                  <a:pt x="647140" y="157471"/>
                  <a:pt x="663315" y="272964"/>
                  <a:pt x="660951" y="380997"/>
                </a:cubicBezTo>
                <a:cubicBezTo>
                  <a:pt x="661272" y="422007"/>
                  <a:pt x="632580" y="461250"/>
                  <a:pt x="584750" y="457198"/>
                </a:cubicBezTo>
                <a:cubicBezTo>
                  <a:pt x="439029" y="470907"/>
                  <a:pt x="279054" y="470347"/>
                  <a:pt x="76201" y="457198"/>
                </a:cubicBezTo>
                <a:cubicBezTo>
                  <a:pt x="27114" y="463596"/>
                  <a:pt x="-3494" y="425506"/>
                  <a:pt x="0" y="380997"/>
                </a:cubicBezTo>
                <a:cubicBezTo>
                  <a:pt x="-1115" y="238370"/>
                  <a:pt x="-10352" y="207784"/>
                  <a:pt x="0" y="7620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endParaRPr lang="en-US" sz="1400" u="sng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3FE6D1-7D1F-F61B-32FE-813E06F94B24}"/>
              </a:ext>
            </a:extLst>
          </p:cNvPr>
          <p:cNvSpPr/>
          <p:nvPr/>
        </p:nvSpPr>
        <p:spPr>
          <a:xfrm>
            <a:off x="7307523" y="3141818"/>
            <a:ext cx="660951" cy="457198"/>
          </a:xfrm>
          <a:custGeom>
            <a:avLst/>
            <a:gdLst>
              <a:gd name="connsiteX0" fmla="*/ 0 w 660951"/>
              <a:gd name="connsiteY0" fmla="*/ 76201 h 457198"/>
              <a:gd name="connsiteX1" fmla="*/ 76201 w 660951"/>
              <a:gd name="connsiteY1" fmla="*/ 0 h 457198"/>
              <a:gd name="connsiteX2" fmla="*/ 584750 w 660951"/>
              <a:gd name="connsiteY2" fmla="*/ 0 h 457198"/>
              <a:gd name="connsiteX3" fmla="*/ 660951 w 660951"/>
              <a:gd name="connsiteY3" fmla="*/ 76201 h 457198"/>
              <a:gd name="connsiteX4" fmla="*/ 660951 w 660951"/>
              <a:gd name="connsiteY4" fmla="*/ 380997 h 457198"/>
              <a:gd name="connsiteX5" fmla="*/ 584750 w 660951"/>
              <a:gd name="connsiteY5" fmla="*/ 457198 h 457198"/>
              <a:gd name="connsiteX6" fmla="*/ 76201 w 660951"/>
              <a:gd name="connsiteY6" fmla="*/ 457198 h 457198"/>
              <a:gd name="connsiteX7" fmla="*/ 0 w 660951"/>
              <a:gd name="connsiteY7" fmla="*/ 380997 h 457198"/>
              <a:gd name="connsiteX8" fmla="*/ 0 w 660951"/>
              <a:gd name="connsiteY8" fmla="*/ 76201 h 4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951" h="457198" fill="none" extrusionOk="0">
                <a:moveTo>
                  <a:pt x="0" y="76201"/>
                </a:moveTo>
                <a:cubicBezTo>
                  <a:pt x="-25" y="24122"/>
                  <a:pt x="24821" y="-3833"/>
                  <a:pt x="76201" y="0"/>
                </a:cubicBezTo>
                <a:cubicBezTo>
                  <a:pt x="270502" y="-5303"/>
                  <a:pt x="419501" y="-2417"/>
                  <a:pt x="584750" y="0"/>
                </a:cubicBezTo>
                <a:cubicBezTo>
                  <a:pt x="618483" y="-4063"/>
                  <a:pt x="653315" y="40877"/>
                  <a:pt x="660951" y="76201"/>
                </a:cubicBezTo>
                <a:cubicBezTo>
                  <a:pt x="647789" y="169334"/>
                  <a:pt x="671381" y="258387"/>
                  <a:pt x="660951" y="380997"/>
                </a:cubicBezTo>
                <a:cubicBezTo>
                  <a:pt x="661132" y="421868"/>
                  <a:pt x="635706" y="459478"/>
                  <a:pt x="584750" y="457198"/>
                </a:cubicBezTo>
                <a:cubicBezTo>
                  <a:pt x="447451" y="459081"/>
                  <a:pt x="211846" y="475692"/>
                  <a:pt x="76201" y="457198"/>
                </a:cubicBezTo>
                <a:cubicBezTo>
                  <a:pt x="32500" y="457039"/>
                  <a:pt x="8165" y="419068"/>
                  <a:pt x="0" y="380997"/>
                </a:cubicBezTo>
                <a:cubicBezTo>
                  <a:pt x="13491" y="276130"/>
                  <a:pt x="-3790" y="196564"/>
                  <a:pt x="0" y="76201"/>
                </a:cubicBezTo>
                <a:close/>
              </a:path>
              <a:path w="660951" h="457198" stroke="0" extrusionOk="0">
                <a:moveTo>
                  <a:pt x="0" y="76201"/>
                </a:moveTo>
                <a:cubicBezTo>
                  <a:pt x="2948" y="29881"/>
                  <a:pt x="33384" y="5450"/>
                  <a:pt x="76201" y="0"/>
                </a:cubicBezTo>
                <a:cubicBezTo>
                  <a:pt x="283568" y="-18758"/>
                  <a:pt x="405906" y="442"/>
                  <a:pt x="584750" y="0"/>
                </a:cubicBezTo>
                <a:cubicBezTo>
                  <a:pt x="631016" y="472"/>
                  <a:pt x="661779" y="32576"/>
                  <a:pt x="660951" y="76201"/>
                </a:cubicBezTo>
                <a:cubicBezTo>
                  <a:pt x="647140" y="157471"/>
                  <a:pt x="663315" y="272964"/>
                  <a:pt x="660951" y="380997"/>
                </a:cubicBezTo>
                <a:cubicBezTo>
                  <a:pt x="661272" y="422007"/>
                  <a:pt x="632580" y="461250"/>
                  <a:pt x="584750" y="457198"/>
                </a:cubicBezTo>
                <a:cubicBezTo>
                  <a:pt x="439029" y="470907"/>
                  <a:pt x="279054" y="470347"/>
                  <a:pt x="76201" y="457198"/>
                </a:cubicBezTo>
                <a:cubicBezTo>
                  <a:pt x="27114" y="463596"/>
                  <a:pt x="-3494" y="425506"/>
                  <a:pt x="0" y="380997"/>
                </a:cubicBezTo>
                <a:cubicBezTo>
                  <a:pt x="-1115" y="238370"/>
                  <a:pt x="-10352" y="207784"/>
                  <a:pt x="0" y="7620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endParaRPr lang="en-US" sz="1400" u="sng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305B74-E871-0D8F-2448-8B5DA2282987}"/>
              </a:ext>
            </a:extLst>
          </p:cNvPr>
          <p:cNvSpPr/>
          <p:nvPr/>
        </p:nvSpPr>
        <p:spPr>
          <a:xfrm>
            <a:off x="9288368" y="3086908"/>
            <a:ext cx="660951" cy="457198"/>
          </a:xfrm>
          <a:custGeom>
            <a:avLst/>
            <a:gdLst>
              <a:gd name="connsiteX0" fmla="*/ 0 w 660951"/>
              <a:gd name="connsiteY0" fmla="*/ 76201 h 457198"/>
              <a:gd name="connsiteX1" fmla="*/ 76201 w 660951"/>
              <a:gd name="connsiteY1" fmla="*/ 0 h 457198"/>
              <a:gd name="connsiteX2" fmla="*/ 584750 w 660951"/>
              <a:gd name="connsiteY2" fmla="*/ 0 h 457198"/>
              <a:gd name="connsiteX3" fmla="*/ 660951 w 660951"/>
              <a:gd name="connsiteY3" fmla="*/ 76201 h 457198"/>
              <a:gd name="connsiteX4" fmla="*/ 660951 w 660951"/>
              <a:gd name="connsiteY4" fmla="*/ 380997 h 457198"/>
              <a:gd name="connsiteX5" fmla="*/ 584750 w 660951"/>
              <a:gd name="connsiteY5" fmla="*/ 457198 h 457198"/>
              <a:gd name="connsiteX6" fmla="*/ 76201 w 660951"/>
              <a:gd name="connsiteY6" fmla="*/ 457198 h 457198"/>
              <a:gd name="connsiteX7" fmla="*/ 0 w 660951"/>
              <a:gd name="connsiteY7" fmla="*/ 380997 h 457198"/>
              <a:gd name="connsiteX8" fmla="*/ 0 w 660951"/>
              <a:gd name="connsiteY8" fmla="*/ 76201 h 4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951" h="457198" fill="none" extrusionOk="0">
                <a:moveTo>
                  <a:pt x="0" y="76201"/>
                </a:moveTo>
                <a:cubicBezTo>
                  <a:pt x="-25" y="24122"/>
                  <a:pt x="24821" y="-3833"/>
                  <a:pt x="76201" y="0"/>
                </a:cubicBezTo>
                <a:cubicBezTo>
                  <a:pt x="270502" y="-5303"/>
                  <a:pt x="419501" y="-2417"/>
                  <a:pt x="584750" y="0"/>
                </a:cubicBezTo>
                <a:cubicBezTo>
                  <a:pt x="618483" y="-4063"/>
                  <a:pt x="653315" y="40877"/>
                  <a:pt x="660951" y="76201"/>
                </a:cubicBezTo>
                <a:cubicBezTo>
                  <a:pt x="647789" y="169334"/>
                  <a:pt x="671381" y="258387"/>
                  <a:pt x="660951" y="380997"/>
                </a:cubicBezTo>
                <a:cubicBezTo>
                  <a:pt x="661132" y="421868"/>
                  <a:pt x="635706" y="459478"/>
                  <a:pt x="584750" y="457198"/>
                </a:cubicBezTo>
                <a:cubicBezTo>
                  <a:pt x="447451" y="459081"/>
                  <a:pt x="211846" y="475692"/>
                  <a:pt x="76201" y="457198"/>
                </a:cubicBezTo>
                <a:cubicBezTo>
                  <a:pt x="32500" y="457039"/>
                  <a:pt x="8165" y="419068"/>
                  <a:pt x="0" y="380997"/>
                </a:cubicBezTo>
                <a:cubicBezTo>
                  <a:pt x="13491" y="276130"/>
                  <a:pt x="-3790" y="196564"/>
                  <a:pt x="0" y="76201"/>
                </a:cubicBezTo>
                <a:close/>
              </a:path>
              <a:path w="660951" h="457198" stroke="0" extrusionOk="0">
                <a:moveTo>
                  <a:pt x="0" y="76201"/>
                </a:moveTo>
                <a:cubicBezTo>
                  <a:pt x="2948" y="29881"/>
                  <a:pt x="33384" y="5450"/>
                  <a:pt x="76201" y="0"/>
                </a:cubicBezTo>
                <a:cubicBezTo>
                  <a:pt x="283568" y="-18758"/>
                  <a:pt x="405906" y="442"/>
                  <a:pt x="584750" y="0"/>
                </a:cubicBezTo>
                <a:cubicBezTo>
                  <a:pt x="631016" y="472"/>
                  <a:pt x="661779" y="32576"/>
                  <a:pt x="660951" y="76201"/>
                </a:cubicBezTo>
                <a:cubicBezTo>
                  <a:pt x="647140" y="157471"/>
                  <a:pt x="663315" y="272964"/>
                  <a:pt x="660951" y="380997"/>
                </a:cubicBezTo>
                <a:cubicBezTo>
                  <a:pt x="661272" y="422007"/>
                  <a:pt x="632580" y="461250"/>
                  <a:pt x="584750" y="457198"/>
                </a:cubicBezTo>
                <a:cubicBezTo>
                  <a:pt x="439029" y="470907"/>
                  <a:pt x="279054" y="470347"/>
                  <a:pt x="76201" y="457198"/>
                </a:cubicBezTo>
                <a:cubicBezTo>
                  <a:pt x="27114" y="463596"/>
                  <a:pt x="-3494" y="425506"/>
                  <a:pt x="0" y="380997"/>
                </a:cubicBezTo>
                <a:cubicBezTo>
                  <a:pt x="-1115" y="238370"/>
                  <a:pt x="-10352" y="207784"/>
                  <a:pt x="0" y="7620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endParaRPr lang="en-US" sz="1400" u="sng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F69231-0058-D3A5-030A-D24FB9DDA1DE}"/>
              </a:ext>
            </a:extLst>
          </p:cNvPr>
          <p:cNvCxnSpPr>
            <a:cxnSpLocks/>
          </p:cNvCxnSpPr>
          <p:nvPr/>
        </p:nvCxnSpPr>
        <p:spPr>
          <a:xfrm flipH="1" flipV="1">
            <a:off x="5945898" y="5188159"/>
            <a:ext cx="2162368" cy="866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0684B44-EB89-E40E-3BB4-03A4EBAE9C72}"/>
              </a:ext>
            </a:extLst>
          </p:cNvPr>
          <p:cNvSpPr/>
          <p:nvPr/>
        </p:nvSpPr>
        <p:spPr>
          <a:xfrm>
            <a:off x="6625550" y="4382766"/>
            <a:ext cx="829772" cy="520272"/>
          </a:xfrm>
          <a:custGeom>
            <a:avLst/>
            <a:gdLst>
              <a:gd name="connsiteX0" fmla="*/ 0 w 829772"/>
              <a:gd name="connsiteY0" fmla="*/ 86714 h 520272"/>
              <a:gd name="connsiteX1" fmla="*/ 86714 w 829772"/>
              <a:gd name="connsiteY1" fmla="*/ 0 h 520272"/>
              <a:gd name="connsiteX2" fmla="*/ 743058 w 829772"/>
              <a:gd name="connsiteY2" fmla="*/ 0 h 520272"/>
              <a:gd name="connsiteX3" fmla="*/ 829772 w 829772"/>
              <a:gd name="connsiteY3" fmla="*/ 86714 h 520272"/>
              <a:gd name="connsiteX4" fmla="*/ 829772 w 829772"/>
              <a:gd name="connsiteY4" fmla="*/ 433558 h 520272"/>
              <a:gd name="connsiteX5" fmla="*/ 743058 w 829772"/>
              <a:gd name="connsiteY5" fmla="*/ 520272 h 520272"/>
              <a:gd name="connsiteX6" fmla="*/ 86714 w 829772"/>
              <a:gd name="connsiteY6" fmla="*/ 520272 h 520272"/>
              <a:gd name="connsiteX7" fmla="*/ 0 w 829772"/>
              <a:gd name="connsiteY7" fmla="*/ 433558 h 520272"/>
              <a:gd name="connsiteX8" fmla="*/ 0 w 829772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772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356976" y="16070"/>
                  <a:pt x="519996" y="-9867"/>
                  <a:pt x="743058" y="0"/>
                </a:cubicBezTo>
                <a:cubicBezTo>
                  <a:pt x="785861" y="-2475"/>
                  <a:pt x="820905" y="46673"/>
                  <a:pt x="829772" y="86714"/>
                </a:cubicBezTo>
                <a:cubicBezTo>
                  <a:pt x="845028" y="238641"/>
                  <a:pt x="826544" y="283165"/>
                  <a:pt x="829772" y="433558"/>
                </a:cubicBezTo>
                <a:cubicBezTo>
                  <a:pt x="831147" y="472219"/>
                  <a:pt x="795038" y="521323"/>
                  <a:pt x="743058" y="520272"/>
                </a:cubicBezTo>
                <a:cubicBezTo>
                  <a:pt x="518162" y="534248"/>
                  <a:pt x="340079" y="532710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82977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85087" y="23403"/>
                  <a:pt x="425090" y="-24107"/>
                  <a:pt x="743058" y="0"/>
                </a:cubicBezTo>
                <a:cubicBezTo>
                  <a:pt x="794108" y="357"/>
                  <a:pt x="832531" y="33697"/>
                  <a:pt x="829772" y="86714"/>
                </a:cubicBezTo>
                <a:cubicBezTo>
                  <a:pt x="829922" y="166962"/>
                  <a:pt x="823587" y="348885"/>
                  <a:pt x="829772" y="433558"/>
                </a:cubicBezTo>
                <a:cubicBezTo>
                  <a:pt x="830920" y="477600"/>
                  <a:pt x="794081" y="522481"/>
                  <a:pt x="743058" y="520272"/>
                </a:cubicBezTo>
                <a:cubicBezTo>
                  <a:pt x="579882" y="521216"/>
                  <a:pt x="403403" y="508772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3FF749-3217-EB4C-7137-78B20B942B39}"/>
              </a:ext>
            </a:extLst>
          </p:cNvPr>
          <p:cNvCxnSpPr>
            <a:cxnSpLocks/>
          </p:cNvCxnSpPr>
          <p:nvPr/>
        </p:nvCxnSpPr>
        <p:spPr>
          <a:xfrm flipH="1">
            <a:off x="8565033" y="5196823"/>
            <a:ext cx="1938489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D853071-3567-71E0-6E80-D4F52FCCBD02}"/>
              </a:ext>
            </a:extLst>
          </p:cNvPr>
          <p:cNvSpPr/>
          <p:nvPr/>
        </p:nvSpPr>
        <p:spPr>
          <a:xfrm>
            <a:off x="6388934" y="5310146"/>
            <a:ext cx="1568410" cy="520272"/>
          </a:xfrm>
          <a:custGeom>
            <a:avLst/>
            <a:gdLst>
              <a:gd name="connsiteX0" fmla="*/ 0 w 1568410"/>
              <a:gd name="connsiteY0" fmla="*/ 86714 h 520272"/>
              <a:gd name="connsiteX1" fmla="*/ 86714 w 1568410"/>
              <a:gd name="connsiteY1" fmla="*/ 0 h 520272"/>
              <a:gd name="connsiteX2" fmla="*/ 756305 w 1568410"/>
              <a:gd name="connsiteY2" fmla="*/ 0 h 520272"/>
              <a:gd name="connsiteX3" fmla="*/ 1481696 w 1568410"/>
              <a:gd name="connsiteY3" fmla="*/ 0 h 520272"/>
              <a:gd name="connsiteX4" fmla="*/ 1568410 w 1568410"/>
              <a:gd name="connsiteY4" fmla="*/ 86714 h 520272"/>
              <a:gd name="connsiteX5" fmla="*/ 1568410 w 1568410"/>
              <a:gd name="connsiteY5" fmla="*/ 433558 h 520272"/>
              <a:gd name="connsiteX6" fmla="*/ 1481696 w 1568410"/>
              <a:gd name="connsiteY6" fmla="*/ 520272 h 520272"/>
              <a:gd name="connsiteX7" fmla="*/ 812105 w 1568410"/>
              <a:gd name="connsiteY7" fmla="*/ 520272 h 520272"/>
              <a:gd name="connsiteX8" fmla="*/ 86714 w 1568410"/>
              <a:gd name="connsiteY8" fmla="*/ 520272 h 520272"/>
              <a:gd name="connsiteX9" fmla="*/ 0 w 1568410"/>
              <a:gd name="connsiteY9" fmla="*/ 433558 h 520272"/>
              <a:gd name="connsiteX10" fmla="*/ 0 w 156841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1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40140" y="-7377"/>
                  <a:pt x="535544" y="25314"/>
                  <a:pt x="756305" y="0"/>
                </a:cubicBezTo>
                <a:cubicBezTo>
                  <a:pt x="977066" y="-25314"/>
                  <a:pt x="1288747" y="-10631"/>
                  <a:pt x="1481696" y="0"/>
                </a:cubicBezTo>
                <a:cubicBezTo>
                  <a:pt x="1530962" y="-9230"/>
                  <a:pt x="1572499" y="39874"/>
                  <a:pt x="1568410" y="86714"/>
                </a:cubicBezTo>
                <a:cubicBezTo>
                  <a:pt x="1568398" y="249948"/>
                  <a:pt x="1581618" y="296338"/>
                  <a:pt x="1568410" y="433558"/>
                </a:cubicBezTo>
                <a:cubicBezTo>
                  <a:pt x="1565765" y="481189"/>
                  <a:pt x="1536309" y="516968"/>
                  <a:pt x="1481696" y="520272"/>
                </a:cubicBezTo>
                <a:cubicBezTo>
                  <a:pt x="1344054" y="520440"/>
                  <a:pt x="1132422" y="537411"/>
                  <a:pt x="812105" y="520272"/>
                </a:cubicBezTo>
                <a:cubicBezTo>
                  <a:pt x="491788" y="503133"/>
                  <a:pt x="338254" y="49516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6841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419287" y="-25835"/>
                  <a:pt x="536644" y="11239"/>
                  <a:pt x="784205" y="0"/>
                </a:cubicBezTo>
                <a:cubicBezTo>
                  <a:pt x="1031766" y="-11239"/>
                  <a:pt x="1307172" y="-28094"/>
                  <a:pt x="1481696" y="0"/>
                </a:cubicBezTo>
                <a:cubicBezTo>
                  <a:pt x="1522552" y="-7780"/>
                  <a:pt x="1575566" y="35828"/>
                  <a:pt x="1568410" y="86714"/>
                </a:cubicBezTo>
                <a:cubicBezTo>
                  <a:pt x="1584713" y="243671"/>
                  <a:pt x="1555293" y="316347"/>
                  <a:pt x="1568410" y="433558"/>
                </a:cubicBezTo>
                <a:cubicBezTo>
                  <a:pt x="1564358" y="487066"/>
                  <a:pt x="1537610" y="518582"/>
                  <a:pt x="1481696" y="520272"/>
                </a:cubicBezTo>
                <a:cubicBezTo>
                  <a:pt x="1269286" y="522970"/>
                  <a:pt x="1043384" y="511724"/>
                  <a:pt x="812105" y="520272"/>
                </a:cubicBezTo>
                <a:cubicBezTo>
                  <a:pt x="580826" y="528820"/>
                  <a:pt x="413689" y="5340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F9DA4A1-888F-EB8C-88F6-81BF577509C1}"/>
              </a:ext>
            </a:extLst>
          </p:cNvPr>
          <p:cNvSpPr/>
          <p:nvPr/>
        </p:nvSpPr>
        <p:spPr>
          <a:xfrm>
            <a:off x="7672285" y="5658341"/>
            <a:ext cx="660951" cy="457198"/>
          </a:xfrm>
          <a:custGeom>
            <a:avLst/>
            <a:gdLst>
              <a:gd name="connsiteX0" fmla="*/ 0 w 660951"/>
              <a:gd name="connsiteY0" fmla="*/ 76201 h 457198"/>
              <a:gd name="connsiteX1" fmla="*/ 76201 w 660951"/>
              <a:gd name="connsiteY1" fmla="*/ 0 h 457198"/>
              <a:gd name="connsiteX2" fmla="*/ 584750 w 660951"/>
              <a:gd name="connsiteY2" fmla="*/ 0 h 457198"/>
              <a:gd name="connsiteX3" fmla="*/ 660951 w 660951"/>
              <a:gd name="connsiteY3" fmla="*/ 76201 h 457198"/>
              <a:gd name="connsiteX4" fmla="*/ 660951 w 660951"/>
              <a:gd name="connsiteY4" fmla="*/ 380997 h 457198"/>
              <a:gd name="connsiteX5" fmla="*/ 584750 w 660951"/>
              <a:gd name="connsiteY5" fmla="*/ 457198 h 457198"/>
              <a:gd name="connsiteX6" fmla="*/ 76201 w 660951"/>
              <a:gd name="connsiteY6" fmla="*/ 457198 h 457198"/>
              <a:gd name="connsiteX7" fmla="*/ 0 w 660951"/>
              <a:gd name="connsiteY7" fmla="*/ 380997 h 457198"/>
              <a:gd name="connsiteX8" fmla="*/ 0 w 660951"/>
              <a:gd name="connsiteY8" fmla="*/ 76201 h 4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951" h="457198" fill="none" extrusionOk="0">
                <a:moveTo>
                  <a:pt x="0" y="76201"/>
                </a:moveTo>
                <a:cubicBezTo>
                  <a:pt x="-25" y="24122"/>
                  <a:pt x="24821" y="-3833"/>
                  <a:pt x="76201" y="0"/>
                </a:cubicBezTo>
                <a:cubicBezTo>
                  <a:pt x="270502" y="-5303"/>
                  <a:pt x="419501" y="-2417"/>
                  <a:pt x="584750" y="0"/>
                </a:cubicBezTo>
                <a:cubicBezTo>
                  <a:pt x="618483" y="-4063"/>
                  <a:pt x="653315" y="40877"/>
                  <a:pt x="660951" y="76201"/>
                </a:cubicBezTo>
                <a:cubicBezTo>
                  <a:pt x="647789" y="169334"/>
                  <a:pt x="671381" y="258387"/>
                  <a:pt x="660951" y="380997"/>
                </a:cubicBezTo>
                <a:cubicBezTo>
                  <a:pt x="661132" y="421868"/>
                  <a:pt x="635706" y="459478"/>
                  <a:pt x="584750" y="457198"/>
                </a:cubicBezTo>
                <a:cubicBezTo>
                  <a:pt x="447451" y="459081"/>
                  <a:pt x="211846" y="475692"/>
                  <a:pt x="76201" y="457198"/>
                </a:cubicBezTo>
                <a:cubicBezTo>
                  <a:pt x="32500" y="457039"/>
                  <a:pt x="8165" y="419068"/>
                  <a:pt x="0" y="380997"/>
                </a:cubicBezTo>
                <a:cubicBezTo>
                  <a:pt x="13491" y="276130"/>
                  <a:pt x="-3790" y="196564"/>
                  <a:pt x="0" y="76201"/>
                </a:cubicBezTo>
                <a:close/>
              </a:path>
              <a:path w="660951" h="457198" stroke="0" extrusionOk="0">
                <a:moveTo>
                  <a:pt x="0" y="76201"/>
                </a:moveTo>
                <a:cubicBezTo>
                  <a:pt x="2948" y="29881"/>
                  <a:pt x="33384" y="5450"/>
                  <a:pt x="76201" y="0"/>
                </a:cubicBezTo>
                <a:cubicBezTo>
                  <a:pt x="283568" y="-18758"/>
                  <a:pt x="405906" y="442"/>
                  <a:pt x="584750" y="0"/>
                </a:cubicBezTo>
                <a:cubicBezTo>
                  <a:pt x="631016" y="472"/>
                  <a:pt x="661779" y="32576"/>
                  <a:pt x="660951" y="76201"/>
                </a:cubicBezTo>
                <a:cubicBezTo>
                  <a:pt x="647140" y="157471"/>
                  <a:pt x="663315" y="272964"/>
                  <a:pt x="660951" y="380997"/>
                </a:cubicBezTo>
                <a:cubicBezTo>
                  <a:pt x="661272" y="422007"/>
                  <a:pt x="632580" y="461250"/>
                  <a:pt x="584750" y="457198"/>
                </a:cubicBezTo>
                <a:cubicBezTo>
                  <a:pt x="439029" y="470907"/>
                  <a:pt x="279054" y="470347"/>
                  <a:pt x="76201" y="457198"/>
                </a:cubicBezTo>
                <a:cubicBezTo>
                  <a:pt x="27114" y="463596"/>
                  <a:pt x="-3494" y="425506"/>
                  <a:pt x="0" y="380997"/>
                </a:cubicBezTo>
                <a:cubicBezTo>
                  <a:pt x="-1115" y="238370"/>
                  <a:pt x="-10352" y="207784"/>
                  <a:pt x="0" y="7620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endParaRPr lang="en-US" sz="1400" u="sng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19EEB63-F227-8C41-15C5-053FAC7793C7}"/>
              </a:ext>
            </a:extLst>
          </p:cNvPr>
          <p:cNvSpPr/>
          <p:nvPr/>
        </p:nvSpPr>
        <p:spPr>
          <a:xfrm>
            <a:off x="1746889" y="152870"/>
            <a:ext cx="2905931" cy="520272"/>
          </a:xfrm>
          <a:custGeom>
            <a:avLst/>
            <a:gdLst>
              <a:gd name="connsiteX0" fmla="*/ 0 w 2905931"/>
              <a:gd name="connsiteY0" fmla="*/ 86714 h 520272"/>
              <a:gd name="connsiteX1" fmla="*/ 86714 w 2905931"/>
              <a:gd name="connsiteY1" fmla="*/ 0 h 520272"/>
              <a:gd name="connsiteX2" fmla="*/ 797165 w 2905931"/>
              <a:gd name="connsiteY2" fmla="*/ 0 h 520272"/>
              <a:gd name="connsiteX3" fmla="*/ 1425640 w 2905931"/>
              <a:gd name="connsiteY3" fmla="*/ 0 h 520272"/>
              <a:gd name="connsiteX4" fmla="*/ 2136091 w 2905931"/>
              <a:gd name="connsiteY4" fmla="*/ 0 h 520272"/>
              <a:gd name="connsiteX5" fmla="*/ 2819217 w 2905931"/>
              <a:gd name="connsiteY5" fmla="*/ 0 h 520272"/>
              <a:gd name="connsiteX6" fmla="*/ 2905931 w 2905931"/>
              <a:gd name="connsiteY6" fmla="*/ 86714 h 520272"/>
              <a:gd name="connsiteX7" fmla="*/ 2905931 w 2905931"/>
              <a:gd name="connsiteY7" fmla="*/ 433558 h 520272"/>
              <a:gd name="connsiteX8" fmla="*/ 2819217 w 2905931"/>
              <a:gd name="connsiteY8" fmla="*/ 520272 h 520272"/>
              <a:gd name="connsiteX9" fmla="*/ 2190741 w 2905931"/>
              <a:gd name="connsiteY9" fmla="*/ 520272 h 520272"/>
              <a:gd name="connsiteX10" fmla="*/ 1480291 w 2905931"/>
              <a:gd name="connsiteY10" fmla="*/ 520272 h 520272"/>
              <a:gd name="connsiteX11" fmla="*/ 851815 w 2905931"/>
              <a:gd name="connsiteY11" fmla="*/ 520272 h 520272"/>
              <a:gd name="connsiteX12" fmla="*/ 86714 w 2905931"/>
              <a:gd name="connsiteY12" fmla="*/ 520272 h 520272"/>
              <a:gd name="connsiteX13" fmla="*/ 0 w 2905931"/>
              <a:gd name="connsiteY13" fmla="*/ 433558 h 520272"/>
              <a:gd name="connsiteX14" fmla="*/ 0 w 2905931"/>
              <a:gd name="connsiteY14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5931" h="520272" fill="none" extrusionOk="0">
                <a:moveTo>
                  <a:pt x="0" y="86714"/>
                </a:moveTo>
                <a:cubicBezTo>
                  <a:pt x="-2501" y="31631"/>
                  <a:pt x="38104" y="942"/>
                  <a:pt x="86714" y="0"/>
                </a:cubicBezTo>
                <a:cubicBezTo>
                  <a:pt x="295529" y="-29728"/>
                  <a:pt x="637305" y="-7279"/>
                  <a:pt x="797165" y="0"/>
                </a:cubicBezTo>
                <a:cubicBezTo>
                  <a:pt x="957025" y="7279"/>
                  <a:pt x="1154051" y="-13603"/>
                  <a:pt x="1425640" y="0"/>
                </a:cubicBezTo>
                <a:cubicBezTo>
                  <a:pt x="1697229" y="13603"/>
                  <a:pt x="1790869" y="-34770"/>
                  <a:pt x="2136091" y="0"/>
                </a:cubicBezTo>
                <a:cubicBezTo>
                  <a:pt x="2481313" y="34770"/>
                  <a:pt x="2495199" y="23291"/>
                  <a:pt x="2819217" y="0"/>
                </a:cubicBezTo>
                <a:cubicBezTo>
                  <a:pt x="2873199" y="3000"/>
                  <a:pt x="2906485" y="47733"/>
                  <a:pt x="2905931" y="86714"/>
                </a:cubicBezTo>
                <a:cubicBezTo>
                  <a:pt x="2903989" y="212370"/>
                  <a:pt x="2902515" y="320133"/>
                  <a:pt x="2905931" y="433558"/>
                </a:cubicBezTo>
                <a:cubicBezTo>
                  <a:pt x="2908189" y="480437"/>
                  <a:pt x="2870129" y="513766"/>
                  <a:pt x="2819217" y="520272"/>
                </a:cubicBezTo>
                <a:cubicBezTo>
                  <a:pt x="2527874" y="550195"/>
                  <a:pt x="2352533" y="528875"/>
                  <a:pt x="2190741" y="520272"/>
                </a:cubicBezTo>
                <a:cubicBezTo>
                  <a:pt x="2028949" y="511669"/>
                  <a:pt x="1708524" y="518973"/>
                  <a:pt x="1480291" y="520272"/>
                </a:cubicBezTo>
                <a:cubicBezTo>
                  <a:pt x="1252058" y="521572"/>
                  <a:pt x="987220" y="529371"/>
                  <a:pt x="851815" y="520272"/>
                </a:cubicBezTo>
                <a:cubicBezTo>
                  <a:pt x="716410" y="511173"/>
                  <a:pt x="269321" y="497444"/>
                  <a:pt x="86714" y="520272"/>
                </a:cubicBezTo>
                <a:cubicBezTo>
                  <a:pt x="41888" y="519014"/>
                  <a:pt x="4053" y="485057"/>
                  <a:pt x="0" y="433558"/>
                </a:cubicBezTo>
                <a:cubicBezTo>
                  <a:pt x="-1225" y="311526"/>
                  <a:pt x="-11207" y="257513"/>
                  <a:pt x="0" y="86714"/>
                </a:cubicBezTo>
                <a:close/>
              </a:path>
              <a:path w="29059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04467" y="-14488"/>
                  <a:pt x="599918" y="5850"/>
                  <a:pt x="769840" y="0"/>
                </a:cubicBezTo>
                <a:cubicBezTo>
                  <a:pt x="939762" y="-5850"/>
                  <a:pt x="1157250" y="-13048"/>
                  <a:pt x="1507616" y="0"/>
                </a:cubicBezTo>
                <a:cubicBezTo>
                  <a:pt x="1857982" y="13048"/>
                  <a:pt x="2408375" y="-63748"/>
                  <a:pt x="2819217" y="0"/>
                </a:cubicBezTo>
                <a:cubicBezTo>
                  <a:pt x="2862093" y="6737"/>
                  <a:pt x="2905802" y="36672"/>
                  <a:pt x="2905931" y="86714"/>
                </a:cubicBezTo>
                <a:cubicBezTo>
                  <a:pt x="2895329" y="221857"/>
                  <a:pt x="2888677" y="307150"/>
                  <a:pt x="2905931" y="433558"/>
                </a:cubicBezTo>
                <a:cubicBezTo>
                  <a:pt x="2896355" y="478993"/>
                  <a:pt x="2864790" y="518554"/>
                  <a:pt x="2819217" y="520272"/>
                </a:cubicBezTo>
                <a:cubicBezTo>
                  <a:pt x="2592058" y="520374"/>
                  <a:pt x="2255044" y="499904"/>
                  <a:pt x="2108766" y="520272"/>
                </a:cubicBezTo>
                <a:cubicBezTo>
                  <a:pt x="1962488" y="540640"/>
                  <a:pt x="1543784" y="550796"/>
                  <a:pt x="1398315" y="520272"/>
                </a:cubicBezTo>
                <a:cubicBezTo>
                  <a:pt x="1252846" y="489748"/>
                  <a:pt x="1070564" y="538974"/>
                  <a:pt x="797165" y="520272"/>
                </a:cubicBezTo>
                <a:cubicBezTo>
                  <a:pt x="523766" y="501571"/>
                  <a:pt x="279377" y="492606"/>
                  <a:pt x="86714" y="520272"/>
                </a:cubicBezTo>
                <a:cubicBezTo>
                  <a:pt x="37434" y="523117"/>
                  <a:pt x="-3385" y="483512"/>
                  <a:pt x="0" y="433558"/>
                </a:cubicBezTo>
                <a:cubicBezTo>
                  <a:pt x="15827" y="320850"/>
                  <a:pt x="9971" y="209107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welve 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onths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E605DC3-FF8F-3692-F2CD-6EF38266C1F3}"/>
              </a:ext>
            </a:extLst>
          </p:cNvPr>
          <p:cNvSpPr/>
          <p:nvPr/>
        </p:nvSpPr>
        <p:spPr>
          <a:xfrm>
            <a:off x="9074117" y="5427444"/>
            <a:ext cx="854728" cy="520272"/>
          </a:xfrm>
          <a:custGeom>
            <a:avLst/>
            <a:gdLst>
              <a:gd name="connsiteX0" fmla="*/ 0 w 854728"/>
              <a:gd name="connsiteY0" fmla="*/ 86714 h 520272"/>
              <a:gd name="connsiteX1" fmla="*/ 86714 w 854728"/>
              <a:gd name="connsiteY1" fmla="*/ 0 h 520272"/>
              <a:gd name="connsiteX2" fmla="*/ 768014 w 854728"/>
              <a:gd name="connsiteY2" fmla="*/ 0 h 520272"/>
              <a:gd name="connsiteX3" fmla="*/ 854728 w 854728"/>
              <a:gd name="connsiteY3" fmla="*/ 86714 h 520272"/>
              <a:gd name="connsiteX4" fmla="*/ 854728 w 854728"/>
              <a:gd name="connsiteY4" fmla="*/ 433558 h 520272"/>
              <a:gd name="connsiteX5" fmla="*/ 768014 w 854728"/>
              <a:gd name="connsiteY5" fmla="*/ 520272 h 520272"/>
              <a:gd name="connsiteX6" fmla="*/ 86714 w 854728"/>
              <a:gd name="connsiteY6" fmla="*/ 520272 h 520272"/>
              <a:gd name="connsiteX7" fmla="*/ 0 w 854728"/>
              <a:gd name="connsiteY7" fmla="*/ 433558 h 520272"/>
              <a:gd name="connsiteX8" fmla="*/ 0 w 854728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728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308070" y="-5338"/>
                  <a:pt x="597326" y="-8498"/>
                  <a:pt x="768014" y="0"/>
                </a:cubicBezTo>
                <a:cubicBezTo>
                  <a:pt x="810817" y="-2475"/>
                  <a:pt x="845861" y="46673"/>
                  <a:pt x="854728" y="86714"/>
                </a:cubicBezTo>
                <a:cubicBezTo>
                  <a:pt x="869984" y="238641"/>
                  <a:pt x="851500" y="283165"/>
                  <a:pt x="854728" y="433558"/>
                </a:cubicBezTo>
                <a:cubicBezTo>
                  <a:pt x="856103" y="472219"/>
                  <a:pt x="819994" y="521323"/>
                  <a:pt x="768014" y="520272"/>
                </a:cubicBezTo>
                <a:cubicBezTo>
                  <a:pt x="614698" y="529250"/>
                  <a:pt x="348576" y="526289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85472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95454" y="-12252"/>
                  <a:pt x="430071" y="5618"/>
                  <a:pt x="768014" y="0"/>
                </a:cubicBezTo>
                <a:cubicBezTo>
                  <a:pt x="819064" y="357"/>
                  <a:pt x="857487" y="33697"/>
                  <a:pt x="854728" y="86714"/>
                </a:cubicBezTo>
                <a:cubicBezTo>
                  <a:pt x="854878" y="166962"/>
                  <a:pt x="848543" y="348885"/>
                  <a:pt x="854728" y="433558"/>
                </a:cubicBezTo>
                <a:cubicBezTo>
                  <a:pt x="855876" y="477600"/>
                  <a:pt x="819037" y="522481"/>
                  <a:pt x="768014" y="520272"/>
                </a:cubicBezTo>
                <a:cubicBezTo>
                  <a:pt x="579658" y="553903"/>
                  <a:pt x="334703" y="509451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D8BC94C-C01A-7454-0998-B222318508B3}"/>
              </a:ext>
            </a:extLst>
          </p:cNvPr>
          <p:cNvSpPr/>
          <p:nvPr/>
        </p:nvSpPr>
        <p:spPr>
          <a:xfrm>
            <a:off x="8931780" y="4273856"/>
            <a:ext cx="1188957" cy="520272"/>
          </a:xfrm>
          <a:custGeom>
            <a:avLst/>
            <a:gdLst>
              <a:gd name="connsiteX0" fmla="*/ 0 w 1188957"/>
              <a:gd name="connsiteY0" fmla="*/ 86714 h 520272"/>
              <a:gd name="connsiteX1" fmla="*/ 86714 w 1188957"/>
              <a:gd name="connsiteY1" fmla="*/ 0 h 520272"/>
              <a:gd name="connsiteX2" fmla="*/ 574168 w 1188957"/>
              <a:gd name="connsiteY2" fmla="*/ 0 h 520272"/>
              <a:gd name="connsiteX3" fmla="*/ 1102243 w 1188957"/>
              <a:gd name="connsiteY3" fmla="*/ 0 h 520272"/>
              <a:gd name="connsiteX4" fmla="*/ 1188957 w 1188957"/>
              <a:gd name="connsiteY4" fmla="*/ 86714 h 520272"/>
              <a:gd name="connsiteX5" fmla="*/ 1188957 w 1188957"/>
              <a:gd name="connsiteY5" fmla="*/ 433558 h 520272"/>
              <a:gd name="connsiteX6" fmla="*/ 1102243 w 1188957"/>
              <a:gd name="connsiteY6" fmla="*/ 520272 h 520272"/>
              <a:gd name="connsiteX7" fmla="*/ 614789 w 1188957"/>
              <a:gd name="connsiteY7" fmla="*/ 520272 h 520272"/>
              <a:gd name="connsiteX8" fmla="*/ 86714 w 1188957"/>
              <a:gd name="connsiteY8" fmla="*/ 520272 h 520272"/>
              <a:gd name="connsiteX9" fmla="*/ 0 w 1188957"/>
              <a:gd name="connsiteY9" fmla="*/ 433558 h 520272"/>
              <a:gd name="connsiteX10" fmla="*/ 0 w 1188957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8957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51818" y="22343"/>
                  <a:pt x="384536" y="-2849"/>
                  <a:pt x="574168" y="0"/>
                </a:cubicBezTo>
                <a:cubicBezTo>
                  <a:pt x="763800" y="2849"/>
                  <a:pt x="949045" y="4813"/>
                  <a:pt x="1102243" y="0"/>
                </a:cubicBezTo>
                <a:cubicBezTo>
                  <a:pt x="1151509" y="-9230"/>
                  <a:pt x="1193046" y="39874"/>
                  <a:pt x="1188957" y="86714"/>
                </a:cubicBezTo>
                <a:cubicBezTo>
                  <a:pt x="1188945" y="249948"/>
                  <a:pt x="1202165" y="296338"/>
                  <a:pt x="1188957" y="433558"/>
                </a:cubicBezTo>
                <a:cubicBezTo>
                  <a:pt x="1186312" y="481189"/>
                  <a:pt x="1156856" y="516968"/>
                  <a:pt x="1102243" y="520272"/>
                </a:cubicBezTo>
                <a:cubicBezTo>
                  <a:pt x="940881" y="501325"/>
                  <a:pt x="813961" y="503785"/>
                  <a:pt x="614789" y="520272"/>
                </a:cubicBezTo>
                <a:cubicBezTo>
                  <a:pt x="415617" y="536759"/>
                  <a:pt x="269362" y="525209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188957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00084" y="17365"/>
                  <a:pt x="346194" y="19696"/>
                  <a:pt x="594479" y="0"/>
                </a:cubicBezTo>
                <a:cubicBezTo>
                  <a:pt x="842764" y="-19696"/>
                  <a:pt x="985887" y="21645"/>
                  <a:pt x="1102243" y="0"/>
                </a:cubicBezTo>
                <a:cubicBezTo>
                  <a:pt x="1143099" y="-7780"/>
                  <a:pt x="1196113" y="35828"/>
                  <a:pt x="1188957" y="86714"/>
                </a:cubicBezTo>
                <a:cubicBezTo>
                  <a:pt x="1205260" y="243671"/>
                  <a:pt x="1175840" y="316347"/>
                  <a:pt x="1188957" y="433558"/>
                </a:cubicBezTo>
                <a:cubicBezTo>
                  <a:pt x="1184905" y="487066"/>
                  <a:pt x="1158157" y="518582"/>
                  <a:pt x="1102243" y="520272"/>
                </a:cubicBezTo>
                <a:cubicBezTo>
                  <a:pt x="878362" y="518323"/>
                  <a:pt x="845419" y="513468"/>
                  <a:pt x="614789" y="520272"/>
                </a:cubicBezTo>
                <a:cubicBezTo>
                  <a:pt x="384159" y="527076"/>
                  <a:pt x="328482" y="539444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C9CC73E-FDF6-F620-3A2A-7043455626D8}"/>
              </a:ext>
            </a:extLst>
          </p:cNvPr>
          <p:cNvSpPr/>
          <p:nvPr/>
        </p:nvSpPr>
        <p:spPr>
          <a:xfrm>
            <a:off x="9835679" y="4622051"/>
            <a:ext cx="660951" cy="457198"/>
          </a:xfrm>
          <a:custGeom>
            <a:avLst/>
            <a:gdLst>
              <a:gd name="connsiteX0" fmla="*/ 0 w 660951"/>
              <a:gd name="connsiteY0" fmla="*/ 76201 h 457198"/>
              <a:gd name="connsiteX1" fmla="*/ 76201 w 660951"/>
              <a:gd name="connsiteY1" fmla="*/ 0 h 457198"/>
              <a:gd name="connsiteX2" fmla="*/ 584750 w 660951"/>
              <a:gd name="connsiteY2" fmla="*/ 0 h 457198"/>
              <a:gd name="connsiteX3" fmla="*/ 660951 w 660951"/>
              <a:gd name="connsiteY3" fmla="*/ 76201 h 457198"/>
              <a:gd name="connsiteX4" fmla="*/ 660951 w 660951"/>
              <a:gd name="connsiteY4" fmla="*/ 380997 h 457198"/>
              <a:gd name="connsiteX5" fmla="*/ 584750 w 660951"/>
              <a:gd name="connsiteY5" fmla="*/ 457198 h 457198"/>
              <a:gd name="connsiteX6" fmla="*/ 76201 w 660951"/>
              <a:gd name="connsiteY6" fmla="*/ 457198 h 457198"/>
              <a:gd name="connsiteX7" fmla="*/ 0 w 660951"/>
              <a:gd name="connsiteY7" fmla="*/ 380997 h 457198"/>
              <a:gd name="connsiteX8" fmla="*/ 0 w 660951"/>
              <a:gd name="connsiteY8" fmla="*/ 76201 h 45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951" h="457198" fill="none" extrusionOk="0">
                <a:moveTo>
                  <a:pt x="0" y="76201"/>
                </a:moveTo>
                <a:cubicBezTo>
                  <a:pt x="-25" y="24122"/>
                  <a:pt x="24821" y="-3833"/>
                  <a:pt x="76201" y="0"/>
                </a:cubicBezTo>
                <a:cubicBezTo>
                  <a:pt x="270502" y="-5303"/>
                  <a:pt x="419501" y="-2417"/>
                  <a:pt x="584750" y="0"/>
                </a:cubicBezTo>
                <a:cubicBezTo>
                  <a:pt x="618483" y="-4063"/>
                  <a:pt x="653315" y="40877"/>
                  <a:pt x="660951" y="76201"/>
                </a:cubicBezTo>
                <a:cubicBezTo>
                  <a:pt x="647789" y="169334"/>
                  <a:pt x="671381" y="258387"/>
                  <a:pt x="660951" y="380997"/>
                </a:cubicBezTo>
                <a:cubicBezTo>
                  <a:pt x="661132" y="421868"/>
                  <a:pt x="635706" y="459478"/>
                  <a:pt x="584750" y="457198"/>
                </a:cubicBezTo>
                <a:cubicBezTo>
                  <a:pt x="447451" y="459081"/>
                  <a:pt x="211846" y="475692"/>
                  <a:pt x="76201" y="457198"/>
                </a:cubicBezTo>
                <a:cubicBezTo>
                  <a:pt x="32500" y="457039"/>
                  <a:pt x="8165" y="419068"/>
                  <a:pt x="0" y="380997"/>
                </a:cubicBezTo>
                <a:cubicBezTo>
                  <a:pt x="13491" y="276130"/>
                  <a:pt x="-3790" y="196564"/>
                  <a:pt x="0" y="76201"/>
                </a:cubicBezTo>
                <a:close/>
              </a:path>
              <a:path w="660951" h="457198" stroke="0" extrusionOk="0">
                <a:moveTo>
                  <a:pt x="0" y="76201"/>
                </a:moveTo>
                <a:cubicBezTo>
                  <a:pt x="2948" y="29881"/>
                  <a:pt x="33384" y="5450"/>
                  <a:pt x="76201" y="0"/>
                </a:cubicBezTo>
                <a:cubicBezTo>
                  <a:pt x="283568" y="-18758"/>
                  <a:pt x="405906" y="442"/>
                  <a:pt x="584750" y="0"/>
                </a:cubicBezTo>
                <a:cubicBezTo>
                  <a:pt x="631016" y="472"/>
                  <a:pt x="661779" y="32576"/>
                  <a:pt x="660951" y="76201"/>
                </a:cubicBezTo>
                <a:cubicBezTo>
                  <a:pt x="647140" y="157471"/>
                  <a:pt x="663315" y="272964"/>
                  <a:pt x="660951" y="380997"/>
                </a:cubicBezTo>
                <a:cubicBezTo>
                  <a:pt x="661272" y="422007"/>
                  <a:pt x="632580" y="461250"/>
                  <a:pt x="584750" y="457198"/>
                </a:cubicBezTo>
                <a:cubicBezTo>
                  <a:pt x="439029" y="470907"/>
                  <a:pt x="279054" y="470347"/>
                  <a:pt x="76201" y="457198"/>
                </a:cubicBezTo>
                <a:cubicBezTo>
                  <a:pt x="27114" y="463596"/>
                  <a:pt x="-3494" y="425506"/>
                  <a:pt x="0" y="380997"/>
                </a:cubicBezTo>
                <a:cubicBezTo>
                  <a:pt x="-1115" y="238370"/>
                  <a:pt x="-10352" y="207784"/>
                  <a:pt x="0" y="76201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endParaRPr lang="en-US" sz="1400" u="sng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C714533-10DE-8600-180B-4361BB0A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28" y="4626394"/>
            <a:ext cx="1199659" cy="11996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FCCDBD1-163A-9AFB-7CA1-900B013D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92" y="2462918"/>
            <a:ext cx="1199659" cy="1199659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764DBCD-7E28-9BDF-BECD-89C7ED45EC7E}"/>
              </a:ext>
            </a:extLst>
          </p:cNvPr>
          <p:cNvSpPr/>
          <p:nvPr/>
        </p:nvSpPr>
        <p:spPr>
          <a:xfrm>
            <a:off x="5886782" y="4196271"/>
            <a:ext cx="2574713" cy="2144794"/>
          </a:xfrm>
          <a:custGeom>
            <a:avLst/>
            <a:gdLst>
              <a:gd name="connsiteX0" fmla="*/ 0 w 2574713"/>
              <a:gd name="connsiteY0" fmla="*/ 357473 h 2144794"/>
              <a:gd name="connsiteX1" fmla="*/ 357473 w 2574713"/>
              <a:gd name="connsiteY1" fmla="*/ 0 h 2144794"/>
              <a:gd name="connsiteX2" fmla="*/ 1014591 w 2574713"/>
              <a:gd name="connsiteY2" fmla="*/ 0 h 2144794"/>
              <a:gd name="connsiteX3" fmla="*/ 1615915 w 2574713"/>
              <a:gd name="connsiteY3" fmla="*/ 0 h 2144794"/>
              <a:gd name="connsiteX4" fmla="*/ 2217240 w 2574713"/>
              <a:gd name="connsiteY4" fmla="*/ 0 h 2144794"/>
              <a:gd name="connsiteX5" fmla="*/ 2574713 w 2574713"/>
              <a:gd name="connsiteY5" fmla="*/ 357473 h 2144794"/>
              <a:gd name="connsiteX6" fmla="*/ 2574713 w 2574713"/>
              <a:gd name="connsiteY6" fmla="*/ 805492 h 2144794"/>
              <a:gd name="connsiteX7" fmla="*/ 2574713 w 2574713"/>
              <a:gd name="connsiteY7" fmla="*/ 1253511 h 2144794"/>
              <a:gd name="connsiteX8" fmla="*/ 2574713 w 2574713"/>
              <a:gd name="connsiteY8" fmla="*/ 1787321 h 2144794"/>
              <a:gd name="connsiteX9" fmla="*/ 2217240 w 2574713"/>
              <a:gd name="connsiteY9" fmla="*/ 2144794 h 2144794"/>
              <a:gd name="connsiteX10" fmla="*/ 1597318 w 2574713"/>
              <a:gd name="connsiteY10" fmla="*/ 2144794 h 2144794"/>
              <a:gd name="connsiteX11" fmla="*/ 995993 w 2574713"/>
              <a:gd name="connsiteY11" fmla="*/ 2144794 h 2144794"/>
              <a:gd name="connsiteX12" fmla="*/ 357473 w 2574713"/>
              <a:gd name="connsiteY12" fmla="*/ 2144794 h 2144794"/>
              <a:gd name="connsiteX13" fmla="*/ 0 w 2574713"/>
              <a:gd name="connsiteY13" fmla="*/ 1787321 h 2144794"/>
              <a:gd name="connsiteX14" fmla="*/ 0 w 2574713"/>
              <a:gd name="connsiteY14" fmla="*/ 1310705 h 2144794"/>
              <a:gd name="connsiteX15" fmla="*/ 0 w 2574713"/>
              <a:gd name="connsiteY15" fmla="*/ 805492 h 2144794"/>
              <a:gd name="connsiteX16" fmla="*/ 0 w 2574713"/>
              <a:gd name="connsiteY1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4713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59211" y="8909"/>
                  <a:pt x="763409" y="22815"/>
                  <a:pt x="1014591" y="0"/>
                </a:cubicBezTo>
                <a:cubicBezTo>
                  <a:pt x="1265773" y="-22815"/>
                  <a:pt x="1361948" y="15045"/>
                  <a:pt x="1615915" y="0"/>
                </a:cubicBezTo>
                <a:cubicBezTo>
                  <a:pt x="1869882" y="-15045"/>
                  <a:pt x="1962879" y="29576"/>
                  <a:pt x="2217240" y="0"/>
                </a:cubicBezTo>
                <a:cubicBezTo>
                  <a:pt x="2400668" y="-45091"/>
                  <a:pt x="2577764" y="148756"/>
                  <a:pt x="2574713" y="357473"/>
                </a:cubicBezTo>
                <a:cubicBezTo>
                  <a:pt x="2567750" y="555470"/>
                  <a:pt x="2563702" y="605014"/>
                  <a:pt x="2574713" y="805492"/>
                </a:cubicBezTo>
                <a:cubicBezTo>
                  <a:pt x="2585724" y="1005970"/>
                  <a:pt x="2568511" y="1077077"/>
                  <a:pt x="2574713" y="1253511"/>
                </a:cubicBezTo>
                <a:cubicBezTo>
                  <a:pt x="2580915" y="1429945"/>
                  <a:pt x="2578666" y="1538325"/>
                  <a:pt x="2574713" y="1787321"/>
                </a:cubicBezTo>
                <a:cubicBezTo>
                  <a:pt x="2599592" y="1990730"/>
                  <a:pt x="2408741" y="2143836"/>
                  <a:pt x="2217240" y="2144794"/>
                </a:cubicBezTo>
                <a:cubicBezTo>
                  <a:pt x="2065011" y="2118498"/>
                  <a:pt x="1738453" y="2114646"/>
                  <a:pt x="1597318" y="2144794"/>
                </a:cubicBezTo>
                <a:cubicBezTo>
                  <a:pt x="1456183" y="2174942"/>
                  <a:pt x="1203829" y="2135115"/>
                  <a:pt x="995993" y="2144794"/>
                </a:cubicBezTo>
                <a:cubicBezTo>
                  <a:pt x="788157" y="2154473"/>
                  <a:pt x="599326" y="2152820"/>
                  <a:pt x="357473" y="2144794"/>
                </a:cubicBezTo>
                <a:cubicBezTo>
                  <a:pt x="189874" y="2107766"/>
                  <a:pt x="-17360" y="1978037"/>
                  <a:pt x="0" y="1787321"/>
                </a:cubicBezTo>
                <a:cubicBezTo>
                  <a:pt x="8939" y="1656724"/>
                  <a:pt x="-17965" y="1453917"/>
                  <a:pt x="0" y="1310705"/>
                </a:cubicBezTo>
                <a:cubicBezTo>
                  <a:pt x="17965" y="1167493"/>
                  <a:pt x="-10355" y="950391"/>
                  <a:pt x="0" y="805492"/>
                </a:cubicBezTo>
                <a:cubicBezTo>
                  <a:pt x="10355" y="660593"/>
                  <a:pt x="5272" y="492877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29B2E16-68EE-49EE-AC92-A6CA6463AD77}"/>
              </a:ext>
            </a:extLst>
          </p:cNvPr>
          <p:cNvSpPr/>
          <p:nvPr/>
        </p:nvSpPr>
        <p:spPr>
          <a:xfrm>
            <a:off x="8559593" y="4057363"/>
            <a:ext cx="2085348" cy="2205588"/>
          </a:xfrm>
          <a:custGeom>
            <a:avLst/>
            <a:gdLst>
              <a:gd name="connsiteX0" fmla="*/ 0 w 2085348"/>
              <a:gd name="connsiteY0" fmla="*/ 347565 h 2205588"/>
              <a:gd name="connsiteX1" fmla="*/ 347565 w 2085348"/>
              <a:gd name="connsiteY1" fmla="*/ 0 h 2205588"/>
              <a:gd name="connsiteX2" fmla="*/ 1070478 w 2085348"/>
              <a:gd name="connsiteY2" fmla="*/ 0 h 2205588"/>
              <a:gd name="connsiteX3" fmla="*/ 1737783 w 2085348"/>
              <a:gd name="connsiteY3" fmla="*/ 0 h 2205588"/>
              <a:gd name="connsiteX4" fmla="*/ 2085348 w 2085348"/>
              <a:gd name="connsiteY4" fmla="*/ 347565 h 2205588"/>
              <a:gd name="connsiteX5" fmla="*/ 2085348 w 2085348"/>
              <a:gd name="connsiteY5" fmla="*/ 820842 h 2205588"/>
              <a:gd name="connsiteX6" fmla="*/ 2085348 w 2085348"/>
              <a:gd name="connsiteY6" fmla="*/ 1354537 h 2205588"/>
              <a:gd name="connsiteX7" fmla="*/ 2085348 w 2085348"/>
              <a:gd name="connsiteY7" fmla="*/ 1858023 h 2205588"/>
              <a:gd name="connsiteX8" fmla="*/ 1737783 w 2085348"/>
              <a:gd name="connsiteY8" fmla="*/ 2205588 h 2205588"/>
              <a:gd name="connsiteX9" fmla="*/ 1070478 w 2085348"/>
              <a:gd name="connsiteY9" fmla="*/ 2205588 h 2205588"/>
              <a:gd name="connsiteX10" fmla="*/ 347565 w 2085348"/>
              <a:gd name="connsiteY10" fmla="*/ 2205588 h 2205588"/>
              <a:gd name="connsiteX11" fmla="*/ 0 w 2085348"/>
              <a:gd name="connsiteY11" fmla="*/ 1858023 h 2205588"/>
              <a:gd name="connsiteX12" fmla="*/ 0 w 2085348"/>
              <a:gd name="connsiteY12" fmla="*/ 1354537 h 2205588"/>
              <a:gd name="connsiteX13" fmla="*/ 0 w 2085348"/>
              <a:gd name="connsiteY13" fmla="*/ 881260 h 2205588"/>
              <a:gd name="connsiteX14" fmla="*/ 0 w 2085348"/>
              <a:gd name="connsiteY14" fmla="*/ 347565 h 22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5348" h="2205588" extrusionOk="0">
                <a:moveTo>
                  <a:pt x="0" y="347565"/>
                </a:moveTo>
                <a:cubicBezTo>
                  <a:pt x="-29962" y="137129"/>
                  <a:pt x="146386" y="3462"/>
                  <a:pt x="347565" y="0"/>
                </a:cubicBezTo>
                <a:cubicBezTo>
                  <a:pt x="642470" y="-14493"/>
                  <a:pt x="867285" y="-20369"/>
                  <a:pt x="1070478" y="0"/>
                </a:cubicBezTo>
                <a:cubicBezTo>
                  <a:pt x="1273671" y="20369"/>
                  <a:pt x="1500137" y="-27555"/>
                  <a:pt x="1737783" y="0"/>
                </a:cubicBezTo>
                <a:cubicBezTo>
                  <a:pt x="1917490" y="-6701"/>
                  <a:pt x="2093788" y="159643"/>
                  <a:pt x="2085348" y="347565"/>
                </a:cubicBezTo>
                <a:cubicBezTo>
                  <a:pt x="2078177" y="519483"/>
                  <a:pt x="2077201" y="711221"/>
                  <a:pt x="2085348" y="820842"/>
                </a:cubicBezTo>
                <a:cubicBezTo>
                  <a:pt x="2093495" y="930463"/>
                  <a:pt x="2077701" y="1157041"/>
                  <a:pt x="2085348" y="1354537"/>
                </a:cubicBezTo>
                <a:cubicBezTo>
                  <a:pt x="2092995" y="1552033"/>
                  <a:pt x="2081704" y="1726998"/>
                  <a:pt x="2085348" y="1858023"/>
                </a:cubicBezTo>
                <a:cubicBezTo>
                  <a:pt x="2077834" y="2062409"/>
                  <a:pt x="1902026" y="2173447"/>
                  <a:pt x="1737783" y="2205588"/>
                </a:cubicBezTo>
                <a:cubicBezTo>
                  <a:pt x="1582635" y="2194634"/>
                  <a:pt x="1307132" y="2218407"/>
                  <a:pt x="1070478" y="2205588"/>
                </a:cubicBezTo>
                <a:cubicBezTo>
                  <a:pt x="833825" y="2192769"/>
                  <a:pt x="685933" y="2187646"/>
                  <a:pt x="347565" y="2205588"/>
                </a:cubicBezTo>
                <a:cubicBezTo>
                  <a:pt x="172227" y="2189168"/>
                  <a:pt x="36567" y="2026399"/>
                  <a:pt x="0" y="1858023"/>
                </a:cubicBezTo>
                <a:cubicBezTo>
                  <a:pt x="-3853" y="1653051"/>
                  <a:pt x="-5182" y="1541598"/>
                  <a:pt x="0" y="1354537"/>
                </a:cubicBezTo>
                <a:cubicBezTo>
                  <a:pt x="5182" y="1167476"/>
                  <a:pt x="22825" y="1034964"/>
                  <a:pt x="0" y="881260"/>
                </a:cubicBezTo>
                <a:cubicBezTo>
                  <a:pt x="-22825" y="727556"/>
                  <a:pt x="15269" y="548083"/>
                  <a:pt x="0" y="347565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4" grpId="0" animBg="1"/>
      <p:bldP spid="25" grpId="0" animBg="1"/>
      <p:bldP spid="4" grpId="0" animBg="1"/>
      <p:bldP spid="9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436" y="6186778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DPS VS EPS</a:t>
            </a:r>
            <a:endParaRPr lang="en-US" sz="28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808715" y="122122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Sales</a:t>
            </a:r>
            <a:endParaRPr lang="en-US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C5AC80-7818-3943-D6BF-E4C8508483FA}"/>
              </a:ext>
            </a:extLst>
          </p:cNvPr>
          <p:cNvSpPr/>
          <p:nvPr/>
        </p:nvSpPr>
        <p:spPr>
          <a:xfrm>
            <a:off x="2614157" y="122122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63BC5-E7B2-E482-DDB5-C797A0FABC31}"/>
              </a:ext>
            </a:extLst>
          </p:cNvPr>
          <p:cNvSpPr/>
          <p:nvPr/>
        </p:nvSpPr>
        <p:spPr>
          <a:xfrm>
            <a:off x="855431" y="2039894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1B7230-F956-ADB5-F696-80B042C5C35A}"/>
              </a:ext>
            </a:extLst>
          </p:cNvPr>
          <p:cNvSpPr/>
          <p:nvPr/>
        </p:nvSpPr>
        <p:spPr>
          <a:xfrm>
            <a:off x="2743966" y="208059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459EC5-7009-9E66-07B3-DF55FDCF5787}"/>
              </a:ext>
            </a:extLst>
          </p:cNvPr>
          <p:cNvSpPr/>
          <p:nvPr/>
        </p:nvSpPr>
        <p:spPr>
          <a:xfrm>
            <a:off x="3847525" y="3060745"/>
            <a:ext cx="1510982" cy="428128"/>
          </a:xfrm>
          <a:custGeom>
            <a:avLst/>
            <a:gdLst>
              <a:gd name="connsiteX0" fmla="*/ 0 w 1510982"/>
              <a:gd name="connsiteY0" fmla="*/ 71356 h 428128"/>
              <a:gd name="connsiteX1" fmla="*/ 71356 w 1510982"/>
              <a:gd name="connsiteY1" fmla="*/ 0 h 428128"/>
              <a:gd name="connsiteX2" fmla="*/ 728126 w 1510982"/>
              <a:gd name="connsiteY2" fmla="*/ 0 h 428128"/>
              <a:gd name="connsiteX3" fmla="*/ 1439626 w 1510982"/>
              <a:gd name="connsiteY3" fmla="*/ 0 h 428128"/>
              <a:gd name="connsiteX4" fmla="*/ 1510982 w 1510982"/>
              <a:gd name="connsiteY4" fmla="*/ 71356 h 428128"/>
              <a:gd name="connsiteX5" fmla="*/ 1510982 w 1510982"/>
              <a:gd name="connsiteY5" fmla="*/ 356772 h 428128"/>
              <a:gd name="connsiteX6" fmla="*/ 1439626 w 1510982"/>
              <a:gd name="connsiteY6" fmla="*/ 428128 h 428128"/>
              <a:gd name="connsiteX7" fmla="*/ 782856 w 1510982"/>
              <a:gd name="connsiteY7" fmla="*/ 428128 h 428128"/>
              <a:gd name="connsiteX8" fmla="*/ 71356 w 1510982"/>
              <a:gd name="connsiteY8" fmla="*/ 428128 h 428128"/>
              <a:gd name="connsiteX9" fmla="*/ 0 w 1510982"/>
              <a:gd name="connsiteY9" fmla="*/ 356772 h 428128"/>
              <a:gd name="connsiteX10" fmla="*/ 0 w 1510982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349814" y="-3833"/>
                  <a:pt x="588385" y="-8666"/>
                  <a:pt x="728126" y="0"/>
                </a:cubicBezTo>
                <a:cubicBezTo>
                  <a:pt x="867867" y="8666"/>
                  <a:pt x="1176357" y="27089"/>
                  <a:pt x="1439626" y="0"/>
                </a:cubicBezTo>
                <a:cubicBezTo>
                  <a:pt x="1480321" y="-8637"/>
                  <a:pt x="1511946" y="32195"/>
                  <a:pt x="1510982" y="71356"/>
                </a:cubicBezTo>
                <a:cubicBezTo>
                  <a:pt x="1522583" y="172876"/>
                  <a:pt x="1519104" y="215195"/>
                  <a:pt x="1510982" y="356772"/>
                </a:cubicBezTo>
                <a:cubicBezTo>
                  <a:pt x="1509811" y="396066"/>
                  <a:pt x="1485613" y="424894"/>
                  <a:pt x="1439626" y="428128"/>
                </a:cubicBezTo>
                <a:cubicBezTo>
                  <a:pt x="1196556" y="422216"/>
                  <a:pt x="1104066" y="445246"/>
                  <a:pt x="782856" y="428128"/>
                </a:cubicBezTo>
                <a:cubicBezTo>
                  <a:pt x="461646" y="411011"/>
                  <a:pt x="333690" y="432299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510982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24468" y="-1828"/>
                  <a:pt x="583780" y="19350"/>
                  <a:pt x="755491" y="0"/>
                </a:cubicBezTo>
                <a:cubicBezTo>
                  <a:pt x="927203" y="-19350"/>
                  <a:pt x="1243735" y="29652"/>
                  <a:pt x="1439626" y="0"/>
                </a:cubicBezTo>
                <a:cubicBezTo>
                  <a:pt x="1476907" y="-2353"/>
                  <a:pt x="1519630" y="28328"/>
                  <a:pt x="1510982" y="71356"/>
                </a:cubicBezTo>
                <a:cubicBezTo>
                  <a:pt x="1523598" y="145257"/>
                  <a:pt x="1523017" y="264718"/>
                  <a:pt x="1510982" y="356772"/>
                </a:cubicBezTo>
                <a:cubicBezTo>
                  <a:pt x="1509514" y="398216"/>
                  <a:pt x="1479931" y="427939"/>
                  <a:pt x="1439626" y="428128"/>
                </a:cubicBezTo>
                <a:cubicBezTo>
                  <a:pt x="1291668" y="432051"/>
                  <a:pt x="951999" y="395461"/>
                  <a:pt x="782856" y="428128"/>
                </a:cubicBezTo>
                <a:cubicBezTo>
                  <a:pt x="613713" y="460796"/>
                  <a:pt x="242944" y="402619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3CD99C-8ABE-6E70-4986-19AE8820FE8D}"/>
              </a:ext>
            </a:extLst>
          </p:cNvPr>
          <p:cNvSpPr/>
          <p:nvPr/>
        </p:nvSpPr>
        <p:spPr>
          <a:xfrm>
            <a:off x="2203290" y="3060745"/>
            <a:ext cx="1510982" cy="428128"/>
          </a:xfrm>
          <a:custGeom>
            <a:avLst/>
            <a:gdLst>
              <a:gd name="connsiteX0" fmla="*/ 0 w 1510982"/>
              <a:gd name="connsiteY0" fmla="*/ 71356 h 428128"/>
              <a:gd name="connsiteX1" fmla="*/ 71356 w 1510982"/>
              <a:gd name="connsiteY1" fmla="*/ 0 h 428128"/>
              <a:gd name="connsiteX2" fmla="*/ 728126 w 1510982"/>
              <a:gd name="connsiteY2" fmla="*/ 0 h 428128"/>
              <a:gd name="connsiteX3" fmla="*/ 1439626 w 1510982"/>
              <a:gd name="connsiteY3" fmla="*/ 0 h 428128"/>
              <a:gd name="connsiteX4" fmla="*/ 1510982 w 1510982"/>
              <a:gd name="connsiteY4" fmla="*/ 71356 h 428128"/>
              <a:gd name="connsiteX5" fmla="*/ 1510982 w 1510982"/>
              <a:gd name="connsiteY5" fmla="*/ 356772 h 428128"/>
              <a:gd name="connsiteX6" fmla="*/ 1439626 w 1510982"/>
              <a:gd name="connsiteY6" fmla="*/ 428128 h 428128"/>
              <a:gd name="connsiteX7" fmla="*/ 782856 w 1510982"/>
              <a:gd name="connsiteY7" fmla="*/ 428128 h 428128"/>
              <a:gd name="connsiteX8" fmla="*/ 71356 w 1510982"/>
              <a:gd name="connsiteY8" fmla="*/ 428128 h 428128"/>
              <a:gd name="connsiteX9" fmla="*/ 0 w 1510982"/>
              <a:gd name="connsiteY9" fmla="*/ 356772 h 428128"/>
              <a:gd name="connsiteX10" fmla="*/ 0 w 1510982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349814" y="-3833"/>
                  <a:pt x="588385" y="-8666"/>
                  <a:pt x="728126" y="0"/>
                </a:cubicBezTo>
                <a:cubicBezTo>
                  <a:pt x="867867" y="8666"/>
                  <a:pt x="1176357" y="27089"/>
                  <a:pt x="1439626" y="0"/>
                </a:cubicBezTo>
                <a:cubicBezTo>
                  <a:pt x="1480321" y="-8637"/>
                  <a:pt x="1511946" y="32195"/>
                  <a:pt x="1510982" y="71356"/>
                </a:cubicBezTo>
                <a:cubicBezTo>
                  <a:pt x="1522583" y="172876"/>
                  <a:pt x="1519104" y="215195"/>
                  <a:pt x="1510982" y="356772"/>
                </a:cubicBezTo>
                <a:cubicBezTo>
                  <a:pt x="1509811" y="396066"/>
                  <a:pt x="1485613" y="424894"/>
                  <a:pt x="1439626" y="428128"/>
                </a:cubicBezTo>
                <a:cubicBezTo>
                  <a:pt x="1196556" y="422216"/>
                  <a:pt x="1104066" y="445246"/>
                  <a:pt x="782856" y="428128"/>
                </a:cubicBezTo>
                <a:cubicBezTo>
                  <a:pt x="461646" y="411011"/>
                  <a:pt x="333690" y="432299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510982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24468" y="-1828"/>
                  <a:pt x="583780" y="19350"/>
                  <a:pt x="755491" y="0"/>
                </a:cubicBezTo>
                <a:cubicBezTo>
                  <a:pt x="927203" y="-19350"/>
                  <a:pt x="1243735" y="29652"/>
                  <a:pt x="1439626" y="0"/>
                </a:cubicBezTo>
                <a:cubicBezTo>
                  <a:pt x="1476907" y="-2353"/>
                  <a:pt x="1519630" y="28328"/>
                  <a:pt x="1510982" y="71356"/>
                </a:cubicBezTo>
                <a:cubicBezTo>
                  <a:pt x="1523598" y="145257"/>
                  <a:pt x="1523017" y="264718"/>
                  <a:pt x="1510982" y="356772"/>
                </a:cubicBezTo>
                <a:cubicBezTo>
                  <a:pt x="1509514" y="398216"/>
                  <a:pt x="1479931" y="427939"/>
                  <a:pt x="1439626" y="428128"/>
                </a:cubicBezTo>
                <a:cubicBezTo>
                  <a:pt x="1291668" y="432051"/>
                  <a:pt x="951999" y="395461"/>
                  <a:pt x="782856" y="428128"/>
                </a:cubicBezTo>
                <a:cubicBezTo>
                  <a:pt x="613713" y="460796"/>
                  <a:pt x="242944" y="402619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EC81AD-2C1C-092C-F4DB-8A4936540E8B}"/>
              </a:ext>
            </a:extLst>
          </p:cNvPr>
          <p:cNvSpPr/>
          <p:nvPr/>
        </p:nvSpPr>
        <p:spPr>
          <a:xfrm>
            <a:off x="625682" y="3060745"/>
            <a:ext cx="1317992" cy="428128"/>
          </a:xfrm>
          <a:custGeom>
            <a:avLst/>
            <a:gdLst>
              <a:gd name="connsiteX0" fmla="*/ 0 w 1317992"/>
              <a:gd name="connsiteY0" fmla="*/ 71356 h 428128"/>
              <a:gd name="connsiteX1" fmla="*/ 71356 w 1317992"/>
              <a:gd name="connsiteY1" fmla="*/ 0 h 428128"/>
              <a:gd name="connsiteX2" fmla="*/ 635490 w 1317992"/>
              <a:gd name="connsiteY2" fmla="*/ 0 h 428128"/>
              <a:gd name="connsiteX3" fmla="*/ 1246636 w 1317992"/>
              <a:gd name="connsiteY3" fmla="*/ 0 h 428128"/>
              <a:gd name="connsiteX4" fmla="*/ 1317992 w 1317992"/>
              <a:gd name="connsiteY4" fmla="*/ 71356 h 428128"/>
              <a:gd name="connsiteX5" fmla="*/ 1317992 w 1317992"/>
              <a:gd name="connsiteY5" fmla="*/ 356772 h 428128"/>
              <a:gd name="connsiteX6" fmla="*/ 1246636 w 1317992"/>
              <a:gd name="connsiteY6" fmla="*/ 428128 h 428128"/>
              <a:gd name="connsiteX7" fmla="*/ 682502 w 1317992"/>
              <a:gd name="connsiteY7" fmla="*/ 428128 h 428128"/>
              <a:gd name="connsiteX8" fmla="*/ 71356 w 1317992"/>
              <a:gd name="connsiteY8" fmla="*/ 428128 h 428128"/>
              <a:gd name="connsiteX9" fmla="*/ 0 w 1317992"/>
              <a:gd name="connsiteY9" fmla="*/ 356772 h 428128"/>
              <a:gd name="connsiteX10" fmla="*/ 0 w 1317992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7992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236423" y="14201"/>
                  <a:pt x="385234" y="-22438"/>
                  <a:pt x="635490" y="0"/>
                </a:cubicBezTo>
                <a:cubicBezTo>
                  <a:pt x="885746" y="22438"/>
                  <a:pt x="1031573" y="-15511"/>
                  <a:pt x="1246636" y="0"/>
                </a:cubicBezTo>
                <a:cubicBezTo>
                  <a:pt x="1287331" y="-8637"/>
                  <a:pt x="1318956" y="32195"/>
                  <a:pt x="1317992" y="71356"/>
                </a:cubicBezTo>
                <a:cubicBezTo>
                  <a:pt x="1329593" y="172876"/>
                  <a:pt x="1326114" y="215195"/>
                  <a:pt x="1317992" y="356772"/>
                </a:cubicBezTo>
                <a:cubicBezTo>
                  <a:pt x="1316821" y="396066"/>
                  <a:pt x="1292623" y="424894"/>
                  <a:pt x="1246636" y="428128"/>
                </a:cubicBezTo>
                <a:cubicBezTo>
                  <a:pt x="1060934" y="452401"/>
                  <a:pt x="859852" y="454756"/>
                  <a:pt x="682502" y="428128"/>
                </a:cubicBezTo>
                <a:cubicBezTo>
                  <a:pt x="505152" y="401500"/>
                  <a:pt x="199993" y="410031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317992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238863" y="11511"/>
                  <a:pt x="420651" y="-4411"/>
                  <a:pt x="658996" y="0"/>
                </a:cubicBezTo>
                <a:cubicBezTo>
                  <a:pt x="897341" y="4411"/>
                  <a:pt x="1119908" y="3409"/>
                  <a:pt x="1246636" y="0"/>
                </a:cubicBezTo>
                <a:cubicBezTo>
                  <a:pt x="1283917" y="-2353"/>
                  <a:pt x="1326640" y="28328"/>
                  <a:pt x="1317992" y="71356"/>
                </a:cubicBezTo>
                <a:cubicBezTo>
                  <a:pt x="1330608" y="145257"/>
                  <a:pt x="1330027" y="264718"/>
                  <a:pt x="1317992" y="356772"/>
                </a:cubicBezTo>
                <a:cubicBezTo>
                  <a:pt x="1316524" y="398216"/>
                  <a:pt x="1286941" y="427939"/>
                  <a:pt x="1246636" y="428128"/>
                </a:cubicBezTo>
                <a:cubicBezTo>
                  <a:pt x="1098593" y="418727"/>
                  <a:pt x="873796" y="421393"/>
                  <a:pt x="682502" y="428128"/>
                </a:cubicBezTo>
                <a:cubicBezTo>
                  <a:pt x="491208" y="434863"/>
                  <a:pt x="260321" y="430568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احتياطات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D9B2AE-5A7A-1A3D-0406-B9D7112D281E}"/>
              </a:ext>
            </a:extLst>
          </p:cNvPr>
          <p:cNvSpPr/>
          <p:nvPr/>
        </p:nvSpPr>
        <p:spPr>
          <a:xfrm>
            <a:off x="3414066" y="2666739"/>
            <a:ext cx="1226859" cy="398109"/>
          </a:xfrm>
          <a:custGeom>
            <a:avLst/>
            <a:gdLst>
              <a:gd name="connsiteX0" fmla="*/ 0 w 1226859"/>
              <a:gd name="connsiteY0" fmla="*/ 2941 h 398109"/>
              <a:gd name="connsiteX1" fmla="*/ 1015490 w 1226859"/>
              <a:gd name="connsiteY1" fmla="*/ 58081 h 398109"/>
              <a:gd name="connsiteX2" fmla="*/ 1226859 w 1226859"/>
              <a:gd name="connsiteY2" fmla="*/ 398109 h 3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59" h="398109">
                <a:moveTo>
                  <a:pt x="0" y="2941"/>
                </a:moveTo>
                <a:cubicBezTo>
                  <a:pt x="405507" y="-2420"/>
                  <a:pt x="811014" y="-7780"/>
                  <a:pt x="1015490" y="58081"/>
                </a:cubicBezTo>
                <a:cubicBezTo>
                  <a:pt x="1219966" y="123942"/>
                  <a:pt x="1223412" y="261025"/>
                  <a:pt x="1226859" y="398109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70DB37-2074-0AE6-EBDB-2ED4ED87AEFC}"/>
              </a:ext>
            </a:extLst>
          </p:cNvPr>
          <p:cNvSpPr/>
          <p:nvPr/>
        </p:nvSpPr>
        <p:spPr>
          <a:xfrm flipH="1">
            <a:off x="2755836" y="2666738"/>
            <a:ext cx="712987" cy="398109"/>
          </a:xfrm>
          <a:custGeom>
            <a:avLst/>
            <a:gdLst>
              <a:gd name="connsiteX0" fmla="*/ 0 w 1226859"/>
              <a:gd name="connsiteY0" fmla="*/ 2941 h 398109"/>
              <a:gd name="connsiteX1" fmla="*/ 1015490 w 1226859"/>
              <a:gd name="connsiteY1" fmla="*/ 58081 h 398109"/>
              <a:gd name="connsiteX2" fmla="*/ 1226859 w 1226859"/>
              <a:gd name="connsiteY2" fmla="*/ 398109 h 3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59" h="398109">
                <a:moveTo>
                  <a:pt x="0" y="2941"/>
                </a:moveTo>
                <a:cubicBezTo>
                  <a:pt x="405507" y="-2420"/>
                  <a:pt x="811014" y="-7780"/>
                  <a:pt x="1015490" y="58081"/>
                </a:cubicBezTo>
                <a:cubicBezTo>
                  <a:pt x="1219966" y="123942"/>
                  <a:pt x="1223412" y="261025"/>
                  <a:pt x="1226859" y="398109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EABE85-1E83-53CF-5937-3702670DB416}"/>
              </a:ext>
            </a:extLst>
          </p:cNvPr>
          <p:cNvSpPr/>
          <p:nvPr/>
        </p:nvSpPr>
        <p:spPr>
          <a:xfrm flipH="1">
            <a:off x="1387874" y="2674214"/>
            <a:ext cx="1829183" cy="398109"/>
          </a:xfrm>
          <a:custGeom>
            <a:avLst/>
            <a:gdLst>
              <a:gd name="connsiteX0" fmla="*/ 0 w 1226859"/>
              <a:gd name="connsiteY0" fmla="*/ 2941 h 398109"/>
              <a:gd name="connsiteX1" fmla="*/ 1015490 w 1226859"/>
              <a:gd name="connsiteY1" fmla="*/ 58081 h 398109"/>
              <a:gd name="connsiteX2" fmla="*/ 1226859 w 1226859"/>
              <a:gd name="connsiteY2" fmla="*/ 398109 h 3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59" h="398109">
                <a:moveTo>
                  <a:pt x="0" y="2941"/>
                </a:moveTo>
                <a:cubicBezTo>
                  <a:pt x="405507" y="-2420"/>
                  <a:pt x="811014" y="-7780"/>
                  <a:pt x="1015490" y="58081"/>
                </a:cubicBezTo>
                <a:cubicBezTo>
                  <a:pt x="1219966" y="123942"/>
                  <a:pt x="1223412" y="261025"/>
                  <a:pt x="1226859" y="398109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A28EC4-9EDC-727E-5FB9-AF53D10471FB}"/>
              </a:ext>
            </a:extLst>
          </p:cNvPr>
          <p:cNvSpPr/>
          <p:nvPr/>
        </p:nvSpPr>
        <p:spPr>
          <a:xfrm>
            <a:off x="3986140" y="3608024"/>
            <a:ext cx="1372367" cy="428128"/>
          </a:xfrm>
          <a:custGeom>
            <a:avLst/>
            <a:gdLst>
              <a:gd name="connsiteX0" fmla="*/ 0 w 1372367"/>
              <a:gd name="connsiteY0" fmla="*/ 71356 h 428128"/>
              <a:gd name="connsiteX1" fmla="*/ 71356 w 1372367"/>
              <a:gd name="connsiteY1" fmla="*/ 0 h 428128"/>
              <a:gd name="connsiteX2" fmla="*/ 661590 w 1372367"/>
              <a:gd name="connsiteY2" fmla="*/ 0 h 428128"/>
              <a:gd name="connsiteX3" fmla="*/ 1301011 w 1372367"/>
              <a:gd name="connsiteY3" fmla="*/ 0 h 428128"/>
              <a:gd name="connsiteX4" fmla="*/ 1372367 w 1372367"/>
              <a:gd name="connsiteY4" fmla="*/ 71356 h 428128"/>
              <a:gd name="connsiteX5" fmla="*/ 1372367 w 1372367"/>
              <a:gd name="connsiteY5" fmla="*/ 356772 h 428128"/>
              <a:gd name="connsiteX6" fmla="*/ 1301011 w 1372367"/>
              <a:gd name="connsiteY6" fmla="*/ 428128 h 428128"/>
              <a:gd name="connsiteX7" fmla="*/ 710777 w 1372367"/>
              <a:gd name="connsiteY7" fmla="*/ 428128 h 428128"/>
              <a:gd name="connsiteX8" fmla="*/ 71356 w 1372367"/>
              <a:gd name="connsiteY8" fmla="*/ 428128 h 428128"/>
              <a:gd name="connsiteX9" fmla="*/ 0 w 1372367"/>
              <a:gd name="connsiteY9" fmla="*/ 356772 h 428128"/>
              <a:gd name="connsiteX10" fmla="*/ 0 w 1372367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367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225982" y="-2557"/>
                  <a:pt x="538469" y="-27116"/>
                  <a:pt x="661590" y="0"/>
                </a:cubicBezTo>
                <a:cubicBezTo>
                  <a:pt x="784711" y="27116"/>
                  <a:pt x="1017499" y="-21417"/>
                  <a:pt x="1301011" y="0"/>
                </a:cubicBezTo>
                <a:cubicBezTo>
                  <a:pt x="1341706" y="-8637"/>
                  <a:pt x="1373331" y="32195"/>
                  <a:pt x="1372367" y="71356"/>
                </a:cubicBezTo>
                <a:cubicBezTo>
                  <a:pt x="1383968" y="172876"/>
                  <a:pt x="1380489" y="215195"/>
                  <a:pt x="1372367" y="356772"/>
                </a:cubicBezTo>
                <a:cubicBezTo>
                  <a:pt x="1371196" y="396066"/>
                  <a:pt x="1346998" y="424894"/>
                  <a:pt x="1301011" y="428128"/>
                </a:cubicBezTo>
                <a:cubicBezTo>
                  <a:pt x="1031884" y="426018"/>
                  <a:pt x="923631" y="446690"/>
                  <a:pt x="710777" y="428128"/>
                </a:cubicBezTo>
                <a:cubicBezTo>
                  <a:pt x="497923" y="409566"/>
                  <a:pt x="231329" y="454585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372367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44505" y="-8490"/>
                  <a:pt x="397535" y="6415"/>
                  <a:pt x="686184" y="0"/>
                </a:cubicBezTo>
                <a:cubicBezTo>
                  <a:pt x="974833" y="-6415"/>
                  <a:pt x="1060392" y="27527"/>
                  <a:pt x="1301011" y="0"/>
                </a:cubicBezTo>
                <a:cubicBezTo>
                  <a:pt x="1338292" y="-2353"/>
                  <a:pt x="1381015" y="28328"/>
                  <a:pt x="1372367" y="71356"/>
                </a:cubicBezTo>
                <a:cubicBezTo>
                  <a:pt x="1384983" y="145257"/>
                  <a:pt x="1384402" y="264718"/>
                  <a:pt x="1372367" y="356772"/>
                </a:cubicBezTo>
                <a:cubicBezTo>
                  <a:pt x="1370899" y="398216"/>
                  <a:pt x="1341316" y="427939"/>
                  <a:pt x="1301011" y="428128"/>
                </a:cubicBezTo>
                <a:cubicBezTo>
                  <a:pt x="1043129" y="449004"/>
                  <a:pt x="919749" y="400182"/>
                  <a:pt x="710777" y="428128"/>
                </a:cubicBezTo>
                <a:cubicBezTo>
                  <a:pt x="501805" y="456074"/>
                  <a:pt x="361992" y="444785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F0AC22-B960-D080-DFE1-B23CBB40C5CD}"/>
              </a:ext>
            </a:extLst>
          </p:cNvPr>
          <p:cNvSpPr/>
          <p:nvPr/>
        </p:nvSpPr>
        <p:spPr>
          <a:xfrm>
            <a:off x="1255195" y="551752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2A1EFF-0F85-A99E-EDC2-8A3925277ED4}"/>
              </a:ext>
            </a:extLst>
          </p:cNvPr>
          <p:cNvSpPr/>
          <p:nvPr/>
        </p:nvSpPr>
        <p:spPr>
          <a:xfrm>
            <a:off x="2723289" y="520025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57122E-B0D9-1D82-388D-DC6E651916F4}"/>
              </a:ext>
            </a:extLst>
          </p:cNvPr>
          <p:cNvSpPr/>
          <p:nvPr/>
        </p:nvSpPr>
        <p:spPr>
          <a:xfrm>
            <a:off x="5569876" y="1560321"/>
            <a:ext cx="1005534" cy="520272"/>
          </a:xfrm>
          <a:custGeom>
            <a:avLst/>
            <a:gdLst>
              <a:gd name="connsiteX0" fmla="*/ 0 w 1005534"/>
              <a:gd name="connsiteY0" fmla="*/ 86714 h 520272"/>
              <a:gd name="connsiteX1" fmla="*/ 86714 w 1005534"/>
              <a:gd name="connsiteY1" fmla="*/ 0 h 520272"/>
              <a:gd name="connsiteX2" fmla="*/ 486125 w 1005534"/>
              <a:gd name="connsiteY2" fmla="*/ 0 h 520272"/>
              <a:gd name="connsiteX3" fmla="*/ 918820 w 1005534"/>
              <a:gd name="connsiteY3" fmla="*/ 0 h 520272"/>
              <a:gd name="connsiteX4" fmla="*/ 1005534 w 1005534"/>
              <a:gd name="connsiteY4" fmla="*/ 86714 h 520272"/>
              <a:gd name="connsiteX5" fmla="*/ 1005534 w 1005534"/>
              <a:gd name="connsiteY5" fmla="*/ 433558 h 520272"/>
              <a:gd name="connsiteX6" fmla="*/ 918820 w 1005534"/>
              <a:gd name="connsiteY6" fmla="*/ 520272 h 520272"/>
              <a:gd name="connsiteX7" fmla="*/ 519409 w 1005534"/>
              <a:gd name="connsiteY7" fmla="*/ 520272 h 520272"/>
              <a:gd name="connsiteX8" fmla="*/ 86714 w 1005534"/>
              <a:gd name="connsiteY8" fmla="*/ 520272 h 520272"/>
              <a:gd name="connsiteX9" fmla="*/ 0 w 1005534"/>
              <a:gd name="connsiteY9" fmla="*/ 433558 h 520272"/>
              <a:gd name="connsiteX10" fmla="*/ 0 w 1005534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4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385" y="-5702"/>
                  <a:pt x="386299" y="11452"/>
                  <a:pt x="486125" y="0"/>
                </a:cubicBezTo>
                <a:cubicBezTo>
                  <a:pt x="585951" y="-11452"/>
                  <a:pt x="775661" y="-5815"/>
                  <a:pt x="918820" y="0"/>
                </a:cubicBezTo>
                <a:cubicBezTo>
                  <a:pt x="968086" y="-9230"/>
                  <a:pt x="1009623" y="39874"/>
                  <a:pt x="1005534" y="86714"/>
                </a:cubicBezTo>
                <a:cubicBezTo>
                  <a:pt x="1005522" y="249948"/>
                  <a:pt x="1018742" y="296338"/>
                  <a:pt x="1005534" y="433558"/>
                </a:cubicBezTo>
                <a:cubicBezTo>
                  <a:pt x="1002889" y="481189"/>
                  <a:pt x="973433" y="516968"/>
                  <a:pt x="918820" y="520272"/>
                </a:cubicBezTo>
                <a:cubicBezTo>
                  <a:pt x="739593" y="505810"/>
                  <a:pt x="713666" y="517298"/>
                  <a:pt x="519409" y="520272"/>
                </a:cubicBezTo>
                <a:cubicBezTo>
                  <a:pt x="325152" y="523246"/>
                  <a:pt x="245172" y="532397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00553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177733" y="9775"/>
                  <a:pt x="316869" y="18466"/>
                  <a:pt x="502767" y="0"/>
                </a:cubicBezTo>
                <a:cubicBezTo>
                  <a:pt x="688665" y="-18466"/>
                  <a:pt x="781813" y="-9717"/>
                  <a:pt x="918820" y="0"/>
                </a:cubicBezTo>
                <a:cubicBezTo>
                  <a:pt x="959676" y="-7780"/>
                  <a:pt x="1012690" y="35828"/>
                  <a:pt x="1005534" y="86714"/>
                </a:cubicBezTo>
                <a:cubicBezTo>
                  <a:pt x="1021837" y="243671"/>
                  <a:pt x="992417" y="316347"/>
                  <a:pt x="1005534" y="433558"/>
                </a:cubicBezTo>
                <a:cubicBezTo>
                  <a:pt x="1001482" y="487066"/>
                  <a:pt x="974734" y="518582"/>
                  <a:pt x="918820" y="520272"/>
                </a:cubicBezTo>
                <a:cubicBezTo>
                  <a:pt x="810994" y="538824"/>
                  <a:pt x="666905" y="530964"/>
                  <a:pt x="519409" y="520272"/>
                </a:cubicBezTo>
                <a:cubicBezTo>
                  <a:pt x="371913" y="509580"/>
                  <a:pt x="208375" y="5338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281102-812B-C715-59E9-D315FB00D9AE}"/>
              </a:ext>
            </a:extLst>
          </p:cNvPr>
          <p:cNvCxnSpPr>
            <a:cxnSpLocks/>
          </p:cNvCxnSpPr>
          <p:nvPr/>
        </p:nvCxnSpPr>
        <p:spPr>
          <a:xfrm flipH="1">
            <a:off x="7306010" y="1819018"/>
            <a:ext cx="371733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2984F1C-F1FD-DAAA-C6EC-6085EE4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57" y="1667976"/>
            <a:ext cx="453126" cy="3020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2693DF-2DDD-D64A-9A39-CD22E2A0E48D}"/>
              </a:ext>
            </a:extLst>
          </p:cNvPr>
          <p:cNvSpPr/>
          <p:nvPr/>
        </p:nvSpPr>
        <p:spPr>
          <a:xfrm>
            <a:off x="7767615" y="1965466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4A3FB29-DB7A-1CA5-7D61-D909C206A77F}"/>
              </a:ext>
            </a:extLst>
          </p:cNvPr>
          <p:cNvSpPr/>
          <p:nvPr/>
        </p:nvSpPr>
        <p:spPr>
          <a:xfrm>
            <a:off x="9401702" y="1162917"/>
            <a:ext cx="1304590" cy="520272"/>
          </a:xfrm>
          <a:custGeom>
            <a:avLst/>
            <a:gdLst>
              <a:gd name="connsiteX0" fmla="*/ 0 w 1304590"/>
              <a:gd name="connsiteY0" fmla="*/ 86714 h 520272"/>
              <a:gd name="connsiteX1" fmla="*/ 86714 w 1304590"/>
              <a:gd name="connsiteY1" fmla="*/ 0 h 520272"/>
              <a:gd name="connsiteX2" fmla="*/ 629672 w 1304590"/>
              <a:gd name="connsiteY2" fmla="*/ 0 h 520272"/>
              <a:gd name="connsiteX3" fmla="*/ 1217876 w 1304590"/>
              <a:gd name="connsiteY3" fmla="*/ 0 h 520272"/>
              <a:gd name="connsiteX4" fmla="*/ 1304590 w 1304590"/>
              <a:gd name="connsiteY4" fmla="*/ 86714 h 520272"/>
              <a:gd name="connsiteX5" fmla="*/ 1304590 w 1304590"/>
              <a:gd name="connsiteY5" fmla="*/ 433558 h 520272"/>
              <a:gd name="connsiteX6" fmla="*/ 1217876 w 1304590"/>
              <a:gd name="connsiteY6" fmla="*/ 520272 h 520272"/>
              <a:gd name="connsiteX7" fmla="*/ 674918 w 1304590"/>
              <a:gd name="connsiteY7" fmla="*/ 520272 h 520272"/>
              <a:gd name="connsiteX8" fmla="*/ 86714 w 1304590"/>
              <a:gd name="connsiteY8" fmla="*/ 520272 h 520272"/>
              <a:gd name="connsiteX9" fmla="*/ 0 w 1304590"/>
              <a:gd name="connsiteY9" fmla="*/ 433558 h 520272"/>
              <a:gd name="connsiteX10" fmla="*/ 0 w 130459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59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197420" y="-23860"/>
                  <a:pt x="394595" y="-16079"/>
                  <a:pt x="629672" y="0"/>
                </a:cubicBezTo>
                <a:cubicBezTo>
                  <a:pt x="864749" y="16079"/>
                  <a:pt x="996892" y="-21361"/>
                  <a:pt x="1217876" y="0"/>
                </a:cubicBezTo>
                <a:cubicBezTo>
                  <a:pt x="1267142" y="-9230"/>
                  <a:pt x="1308679" y="39874"/>
                  <a:pt x="1304590" y="86714"/>
                </a:cubicBezTo>
                <a:cubicBezTo>
                  <a:pt x="1304578" y="249948"/>
                  <a:pt x="1317798" y="296338"/>
                  <a:pt x="1304590" y="433558"/>
                </a:cubicBezTo>
                <a:cubicBezTo>
                  <a:pt x="1301945" y="481189"/>
                  <a:pt x="1272489" y="516968"/>
                  <a:pt x="1217876" y="520272"/>
                </a:cubicBezTo>
                <a:cubicBezTo>
                  <a:pt x="990634" y="503438"/>
                  <a:pt x="935948" y="514489"/>
                  <a:pt x="674918" y="520272"/>
                </a:cubicBezTo>
                <a:cubicBezTo>
                  <a:pt x="413888" y="526055"/>
                  <a:pt x="287803" y="49840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30459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00342" y="721"/>
                  <a:pt x="390612" y="-26019"/>
                  <a:pt x="652295" y="0"/>
                </a:cubicBezTo>
                <a:cubicBezTo>
                  <a:pt x="913978" y="26019"/>
                  <a:pt x="1088500" y="-15352"/>
                  <a:pt x="1217876" y="0"/>
                </a:cubicBezTo>
                <a:cubicBezTo>
                  <a:pt x="1258732" y="-7780"/>
                  <a:pt x="1311746" y="35828"/>
                  <a:pt x="1304590" y="86714"/>
                </a:cubicBezTo>
                <a:cubicBezTo>
                  <a:pt x="1320893" y="243671"/>
                  <a:pt x="1291473" y="316347"/>
                  <a:pt x="1304590" y="433558"/>
                </a:cubicBezTo>
                <a:cubicBezTo>
                  <a:pt x="1300538" y="487066"/>
                  <a:pt x="1273790" y="518582"/>
                  <a:pt x="1217876" y="520272"/>
                </a:cubicBezTo>
                <a:cubicBezTo>
                  <a:pt x="1050810" y="543673"/>
                  <a:pt x="876595" y="507924"/>
                  <a:pt x="674918" y="520272"/>
                </a:cubicBezTo>
                <a:cubicBezTo>
                  <a:pt x="473241" y="532620"/>
                  <a:pt x="276812" y="546305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A4E9FE-8C7E-66E4-F5FE-48A4DF2A6FDA}"/>
              </a:ext>
            </a:extLst>
          </p:cNvPr>
          <p:cNvSpPr/>
          <p:nvPr/>
        </p:nvSpPr>
        <p:spPr>
          <a:xfrm>
            <a:off x="9448034" y="1965466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172E63-503F-EF9C-601F-55755F4C41E0}"/>
              </a:ext>
            </a:extLst>
          </p:cNvPr>
          <p:cNvSpPr/>
          <p:nvPr/>
        </p:nvSpPr>
        <p:spPr>
          <a:xfrm>
            <a:off x="5726995" y="4517272"/>
            <a:ext cx="1005534" cy="520272"/>
          </a:xfrm>
          <a:custGeom>
            <a:avLst/>
            <a:gdLst>
              <a:gd name="connsiteX0" fmla="*/ 0 w 1005534"/>
              <a:gd name="connsiteY0" fmla="*/ 86714 h 520272"/>
              <a:gd name="connsiteX1" fmla="*/ 86714 w 1005534"/>
              <a:gd name="connsiteY1" fmla="*/ 0 h 520272"/>
              <a:gd name="connsiteX2" fmla="*/ 486125 w 1005534"/>
              <a:gd name="connsiteY2" fmla="*/ 0 h 520272"/>
              <a:gd name="connsiteX3" fmla="*/ 918820 w 1005534"/>
              <a:gd name="connsiteY3" fmla="*/ 0 h 520272"/>
              <a:gd name="connsiteX4" fmla="*/ 1005534 w 1005534"/>
              <a:gd name="connsiteY4" fmla="*/ 86714 h 520272"/>
              <a:gd name="connsiteX5" fmla="*/ 1005534 w 1005534"/>
              <a:gd name="connsiteY5" fmla="*/ 433558 h 520272"/>
              <a:gd name="connsiteX6" fmla="*/ 918820 w 1005534"/>
              <a:gd name="connsiteY6" fmla="*/ 520272 h 520272"/>
              <a:gd name="connsiteX7" fmla="*/ 519409 w 1005534"/>
              <a:gd name="connsiteY7" fmla="*/ 520272 h 520272"/>
              <a:gd name="connsiteX8" fmla="*/ 86714 w 1005534"/>
              <a:gd name="connsiteY8" fmla="*/ 520272 h 520272"/>
              <a:gd name="connsiteX9" fmla="*/ 0 w 1005534"/>
              <a:gd name="connsiteY9" fmla="*/ 433558 h 520272"/>
              <a:gd name="connsiteX10" fmla="*/ 0 w 1005534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4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385" y="-5702"/>
                  <a:pt x="386299" y="11452"/>
                  <a:pt x="486125" y="0"/>
                </a:cubicBezTo>
                <a:cubicBezTo>
                  <a:pt x="585951" y="-11452"/>
                  <a:pt x="775661" y="-5815"/>
                  <a:pt x="918820" y="0"/>
                </a:cubicBezTo>
                <a:cubicBezTo>
                  <a:pt x="968086" y="-9230"/>
                  <a:pt x="1009623" y="39874"/>
                  <a:pt x="1005534" y="86714"/>
                </a:cubicBezTo>
                <a:cubicBezTo>
                  <a:pt x="1005522" y="249948"/>
                  <a:pt x="1018742" y="296338"/>
                  <a:pt x="1005534" y="433558"/>
                </a:cubicBezTo>
                <a:cubicBezTo>
                  <a:pt x="1002889" y="481189"/>
                  <a:pt x="973433" y="516968"/>
                  <a:pt x="918820" y="520272"/>
                </a:cubicBezTo>
                <a:cubicBezTo>
                  <a:pt x="739593" y="505810"/>
                  <a:pt x="713666" y="517298"/>
                  <a:pt x="519409" y="520272"/>
                </a:cubicBezTo>
                <a:cubicBezTo>
                  <a:pt x="325152" y="523246"/>
                  <a:pt x="245172" y="532397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00553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177733" y="9775"/>
                  <a:pt x="316869" y="18466"/>
                  <a:pt x="502767" y="0"/>
                </a:cubicBezTo>
                <a:cubicBezTo>
                  <a:pt x="688665" y="-18466"/>
                  <a:pt x="781813" y="-9717"/>
                  <a:pt x="918820" y="0"/>
                </a:cubicBezTo>
                <a:cubicBezTo>
                  <a:pt x="959676" y="-7780"/>
                  <a:pt x="1012690" y="35828"/>
                  <a:pt x="1005534" y="86714"/>
                </a:cubicBezTo>
                <a:cubicBezTo>
                  <a:pt x="1021837" y="243671"/>
                  <a:pt x="992417" y="316347"/>
                  <a:pt x="1005534" y="433558"/>
                </a:cubicBezTo>
                <a:cubicBezTo>
                  <a:pt x="1001482" y="487066"/>
                  <a:pt x="974734" y="518582"/>
                  <a:pt x="918820" y="520272"/>
                </a:cubicBezTo>
                <a:cubicBezTo>
                  <a:pt x="810994" y="538824"/>
                  <a:pt x="666905" y="530964"/>
                  <a:pt x="519409" y="520272"/>
                </a:cubicBezTo>
                <a:cubicBezTo>
                  <a:pt x="371913" y="509580"/>
                  <a:pt x="208375" y="5338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E98553-9257-7C53-4B46-9540A7A79C12}"/>
              </a:ext>
            </a:extLst>
          </p:cNvPr>
          <p:cNvCxnSpPr>
            <a:cxnSpLocks/>
          </p:cNvCxnSpPr>
          <p:nvPr/>
        </p:nvCxnSpPr>
        <p:spPr>
          <a:xfrm flipH="1">
            <a:off x="7463129" y="4775969"/>
            <a:ext cx="367968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B26D968-6E8F-B422-E108-249D6CFF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6" y="4624927"/>
            <a:ext cx="453126" cy="30208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5A7552B-D861-76F2-29E5-3A6F325FC275}"/>
              </a:ext>
            </a:extLst>
          </p:cNvPr>
          <p:cNvSpPr/>
          <p:nvPr/>
        </p:nvSpPr>
        <p:spPr>
          <a:xfrm>
            <a:off x="7675905" y="4053370"/>
            <a:ext cx="1510982" cy="428128"/>
          </a:xfrm>
          <a:custGeom>
            <a:avLst/>
            <a:gdLst>
              <a:gd name="connsiteX0" fmla="*/ 0 w 1510982"/>
              <a:gd name="connsiteY0" fmla="*/ 71356 h 428128"/>
              <a:gd name="connsiteX1" fmla="*/ 71356 w 1510982"/>
              <a:gd name="connsiteY1" fmla="*/ 0 h 428128"/>
              <a:gd name="connsiteX2" fmla="*/ 728126 w 1510982"/>
              <a:gd name="connsiteY2" fmla="*/ 0 h 428128"/>
              <a:gd name="connsiteX3" fmla="*/ 1439626 w 1510982"/>
              <a:gd name="connsiteY3" fmla="*/ 0 h 428128"/>
              <a:gd name="connsiteX4" fmla="*/ 1510982 w 1510982"/>
              <a:gd name="connsiteY4" fmla="*/ 71356 h 428128"/>
              <a:gd name="connsiteX5" fmla="*/ 1510982 w 1510982"/>
              <a:gd name="connsiteY5" fmla="*/ 356772 h 428128"/>
              <a:gd name="connsiteX6" fmla="*/ 1439626 w 1510982"/>
              <a:gd name="connsiteY6" fmla="*/ 428128 h 428128"/>
              <a:gd name="connsiteX7" fmla="*/ 782856 w 1510982"/>
              <a:gd name="connsiteY7" fmla="*/ 428128 h 428128"/>
              <a:gd name="connsiteX8" fmla="*/ 71356 w 1510982"/>
              <a:gd name="connsiteY8" fmla="*/ 428128 h 428128"/>
              <a:gd name="connsiteX9" fmla="*/ 0 w 1510982"/>
              <a:gd name="connsiteY9" fmla="*/ 356772 h 428128"/>
              <a:gd name="connsiteX10" fmla="*/ 0 w 1510982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349814" y="-3833"/>
                  <a:pt x="588385" y="-8666"/>
                  <a:pt x="728126" y="0"/>
                </a:cubicBezTo>
                <a:cubicBezTo>
                  <a:pt x="867867" y="8666"/>
                  <a:pt x="1176357" y="27089"/>
                  <a:pt x="1439626" y="0"/>
                </a:cubicBezTo>
                <a:cubicBezTo>
                  <a:pt x="1480321" y="-8637"/>
                  <a:pt x="1511946" y="32195"/>
                  <a:pt x="1510982" y="71356"/>
                </a:cubicBezTo>
                <a:cubicBezTo>
                  <a:pt x="1522583" y="172876"/>
                  <a:pt x="1519104" y="215195"/>
                  <a:pt x="1510982" y="356772"/>
                </a:cubicBezTo>
                <a:cubicBezTo>
                  <a:pt x="1509811" y="396066"/>
                  <a:pt x="1485613" y="424894"/>
                  <a:pt x="1439626" y="428128"/>
                </a:cubicBezTo>
                <a:cubicBezTo>
                  <a:pt x="1196556" y="422216"/>
                  <a:pt x="1104066" y="445246"/>
                  <a:pt x="782856" y="428128"/>
                </a:cubicBezTo>
                <a:cubicBezTo>
                  <a:pt x="461646" y="411011"/>
                  <a:pt x="333690" y="432299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510982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24468" y="-1828"/>
                  <a:pt x="583780" y="19350"/>
                  <a:pt x="755491" y="0"/>
                </a:cubicBezTo>
                <a:cubicBezTo>
                  <a:pt x="927203" y="-19350"/>
                  <a:pt x="1243735" y="29652"/>
                  <a:pt x="1439626" y="0"/>
                </a:cubicBezTo>
                <a:cubicBezTo>
                  <a:pt x="1476907" y="-2353"/>
                  <a:pt x="1519630" y="28328"/>
                  <a:pt x="1510982" y="71356"/>
                </a:cubicBezTo>
                <a:cubicBezTo>
                  <a:pt x="1523598" y="145257"/>
                  <a:pt x="1523017" y="264718"/>
                  <a:pt x="1510982" y="356772"/>
                </a:cubicBezTo>
                <a:cubicBezTo>
                  <a:pt x="1509514" y="398216"/>
                  <a:pt x="1479931" y="427939"/>
                  <a:pt x="1439626" y="428128"/>
                </a:cubicBezTo>
                <a:cubicBezTo>
                  <a:pt x="1291668" y="432051"/>
                  <a:pt x="951999" y="395461"/>
                  <a:pt x="782856" y="428128"/>
                </a:cubicBezTo>
                <a:cubicBezTo>
                  <a:pt x="613713" y="460796"/>
                  <a:pt x="242944" y="402619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CB4500B-454F-8D48-417A-3B97013617CA}"/>
              </a:ext>
            </a:extLst>
          </p:cNvPr>
          <p:cNvSpPr/>
          <p:nvPr/>
        </p:nvSpPr>
        <p:spPr>
          <a:xfrm>
            <a:off x="9401702" y="4053370"/>
            <a:ext cx="1372367" cy="428128"/>
          </a:xfrm>
          <a:custGeom>
            <a:avLst/>
            <a:gdLst>
              <a:gd name="connsiteX0" fmla="*/ 0 w 1372367"/>
              <a:gd name="connsiteY0" fmla="*/ 71356 h 428128"/>
              <a:gd name="connsiteX1" fmla="*/ 71356 w 1372367"/>
              <a:gd name="connsiteY1" fmla="*/ 0 h 428128"/>
              <a:gd name="connsiteX2" fmla="*/ 661590 w 1372367"/>
              <a:gd name="connsiteY2" fmla="*/ 0 h 428128"/>
              <a:gd name="connsiteX3" fmla="*/ 1301011 w 1372367"/>
              <a:gd name="connsiteY3" fmla="*/ 0 h 428128"/>
              <a:gd name="connsiteX4" fmla="*/ 1372367 w 1372367"/>
              <a:gd name="connsiteY4" fmla="*/ 71356 h 428128"/>
              <a:gd name="connsiteX5" fmla="*/ 1372367 w 1372367"/>
              <a:gd name="connsiteY5" fmla="*/ 356772 h 428128"/>
              <a:gd name="connsiteX6" fmla="*/ 1301011 w 1372367"/>
              <a:gd name="connsiteY6" fmla="*/ 428128 h 428128"/>
              <a:gd name="connsiteX7" fmla="*/ 710777 w 1372367"/>
              <a:gd name="connsiteY7" fmla="*/ 428128 h 428128"/>
              <a:gd name="connsiteX8" fmla="*/ 71356 w 1372367"/>
              <a:gd name="connsiteY8" fmla="*/ 428128 h 428128"/>
              <a:gd name="connsiteX9" fmla="*/ 0 w 1372367"/>
              <a:gd name="connsiteY9" fmla="*/ 356772 h 428128"/>
              <a:gd name="connsiteX10" fmla="*/ 0 w 1372367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367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225982" y="-2557"/>
                  <a:pt x="538469" y="-27116"/>
                  <a:pt x="661590" y="0"/>
                </a:cubicBezTo>
                <a:cubicBezTo>
                  <a:pt x="784711" y="27116"/>
                  <a:pt x="1017499" y="-21417"/>
                  <a:pt x="1301011" y="0"/>
                </a:cubicBezTo>
                <a:cubicBezTo>
                  <a:pt x="1341706" y="-8637"/>
                  <a:pt x="1373331" y="32195"/>
                  <a:pt x="1372367" y="71356"/>
                </a:cubicBezTo>
                <a:cubicBezTo>
                  <a:pt x="1383968" y="172876"/>
                  <a:pt x="1380489" y="215195"/>
                  <a:pt x="1372367" y="356772"/>
                </a:cubicBezTo>
                <a:cubicBezTo>
                  <a:pt x="1371196" y="396066"/>
                  <a:pt x="1346998" y="424894"/>
                  <a:pt x="1301011" y="428128"/>
                </a:cubicBezTo>
                <a:cubicBezTo>
                  <a:pt x="1031884" y="426018"/>
                  <a:pt x="923631" y="446690"/>
                  <a:pt x="710777" y="428128"/>
                </a:cubicBezTo>
                <a:cubicBezTo>
                  <a:pt x="497923" y="409566"/>
                  <a:pt x="231329" y="454585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372367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44505" y="-8490"/>
                  <a:pt x="397535" y="6415"/>
                  <a:pt x="686184" y="0"/>
                </a:cubicBezTo>
                <a:cubicBezTo>
                  <a:pt x="974833" y="-6415"/>
                  <a:pt x="1060392" y="27527"/>
                  <a:pt x="1301011" y="0"/>
                </a:cubicBezTo>
                <a:cubicBezTo>
                  <a:pt x="1338292" y="-2353"/>
                  <a:pt x="1381015" y="28328"/>
                  <a:pt x="1372367" y="71356"/>
                </a:cubicBezTo>
                <a:cubicBezTo>
                  <a:pt x="1384983" y="145257"/>
                  <a:pt x="1384402" y="264718"/>
                  <a:pt x="1372367" y="356772"/>
                </a:cubicBezTo>
                <a:cubicBezTo>
                  <a:pt x="1370899" y="398216"/>
                  <a:pt x="1341316" y="427939"/>
                  <a:pt x="1301011" y="428128"/>
                </a:cubicBezTo>
                <a:cubicBezTo>
                  <a:pt x="1043129" y="449004"/>
                  <a:pt x="919749" y="400182"/>
                  <a:pt x="710777" y="428128"/>
                </a:cubicBezTo>
                <a:cubicBezTo>
                  <a:pt x="501805" y="456074"/>
                  <a:pt x="361992" y="444785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BB5CCB-D641-CEAF-0EB8-5844651933D3}"/>
              </a:ext>
            </a:extLst>
          </p:cNvPr>
          <p:cNvSpPr/>
          <p:nvPr/>
        </p:nvSpPr>
        <p:spPr>
          <a:xfrm>
            <a:off x="7915420" y="4922416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78817E4-C8D5-6A9E-8F0F-468CB18EF06D}"/>
              </a:ext>
            </a:extLst>
          </p:cNvPr>
          <p:cNvSpPr/>
          <p:nvPr/>
        </p:nvSpPr>
        <p:spPr>
          <a:xfrm>
            <a:off x="9648410" y="4888404"/>
            <a:ext cx="1262851" cy="490405"/>
          </a:xfrm>
          <a:custGeom>
            <a:avLst/>
            <a:gdLst>
              <a:gd name="connsiteX0" fmla="*/ 0 w 1262851"/>
              <a:gd name="connsiteY0" fmla="*/ 81736 h 490405"/>
              <a:gd name="connsiteX1" fmla="*/ 81736 w 1262851"/>
              <a:gd name="connsiteY1" fmla="*/ 0 h 490405"/>
              <a:gd name="connsiteX2" fmla="*/ 609438 w 1262851"/>
              <a:gd name="connsiteY2" fmla="*/ 0 h 490405"/>
              <a:gd name="connsiteX3" fmla="*/ 1181115 w 1262851"/>
              <a:gd name="connsiteY3" fmla="*/ 0 h 490405"/>
              <a:gd name="connsiteX4" fmla="*/ 1262851 w 1262851"/>
              <a:gd name="connsiteY4" fmla="*/ 81736 h 490405"/>
              <a:gd name="connsiteX5" fmla="*/ 1262851 w 1262851"/>
              <a:gd name="connsiteY5" fmla="*/ 408669 h 490405"/>
              <a:gd name="connsiteX6" fmla="*/ 1181115 w 1262851"/>
              <a:gd name="connsiteY6" fmla="*/ 490405 h 490405"/>
              <a:gd name="connsiteX7" fmla="*/ 653413 w 1262851"/>
              <a:gd name="connsiteY7" fmla="*/ 490405 h 490405"/>
              <a:gd name="connsiteX8" fmla="*/ 81736 w 1262851"/>
              <a:gd name="connsiteY8" fmla="*/ 490405 h 490405"/>
              <a:gd name="connsiteX9" fmla="*/ 0 w 1262851"/>
              <a:gd name="connsiteY9" fmla="*/ 408669 h 490405"/>
              <a:gd name="connsiteX10" fmla="*/ 0 w 1262851"/>
              <a:gd name="connsiteY10" fmla="*/ 81736 h 49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90405" fill="none" extrusionOk="0">
                <a:moveTo>
                  <a:pt x="0" y="81736"/>
                </a:moveTo>
                <a:cubicBezTo>
                  <a:pt x="-2560" y="41839"/>
                  <a:pt x="31530" y="3086"/>
                  <a:pt x="81736" y="0"/>
                </a:cubicBezTo>
                <a:cubicBezTo>
                  <a:pt x="222741" y="-8576"/>
                  <a:pt x="398917" y="14854"/>
                  <a:pt x="609438" y="0"/>
                </a:cubicBezTo>
                <a:cubicBezTo>
                  <a:pt x="819959" y="-14854"/>
                  <a:pt x="977674" y="2853"/>
                  <a:pt x="1181115" y="0"/>
                </a:cubicBezTo>
                <a:cubicBezTo>
                  <a:pt x="1226769" y="-3434"/>
                  <a:pt x="1273521" y="39336"/>
                  <a:pt x="1262851" y="81736"/>
                </a:cubicBezTo>
                <a:cubicBezTo>
                  <a:pt x="1247948" y="194423"/>
                  <a:pt x="1275243" y="335542"/>
                  <a:pt x="1262851" y="408669"/>
                </a:cubicBezTo>
                <a:cubicBezTo>
                  <a:pt x="1256877" y="453225"/>
                  <a:pt x="1227971" y="489562"/>
                  <a:pt x="1181115" y="490405"/>
                </a:cubicBezTo>
                <a:cubicBezTo>
                  <a:pt x="972263" y="469044"/>
                  <a:pt x="807204" y="484529"/>
                  <a:pt x="653413" y="490405"/>
                </a:cubicBezTo>
                <a:cubicBezTo>
                  <a:pt x="499622" y="496281"/>
                  <a:pt x="366401" y="475444"/>
                  <a:pt x="81736" y="490405"/>
                </a:cubicBezTo>
                <a:cubicBezTo>
                  <a:pt x="30887" y="498436"/>
                  <a:pt x="1327" y="453650"/>
                  <a:pt x="0" y="408669"/>
                </a:cubicBezTo>
                <a:cubicBezTo>
                  <a:pt x="-5785" y="313058"/>
                  <a:pt x="7608" y="200423"/>
                  <a:pt x="0" y="81736"/>
                </a:cubicBezTo>
                <a:close/>
              </a:path>
              <a:path w="1262851" h="490405" stroke="0" extrusionOk="0">
                <a:moveTo>
                  <a:pt x="0" y="81736"/>
                </a:moveTo>
                <a:cubicBezTo>
                  <a:pt x="3170" y="32041"/>
                  <a:pt x="36009" y="4357"/>
                  <a:pt x="81736" y="0"/>
                </a:cubicBezTo>
                <a:cubicBezTo>
                  <a:pt x="300719" y="2711"/>
                  <a:pt x="435042" y="-2955"/>
                  <a:pt x="631426" y="0"/>
                </a:cubicBezTo>
                <a:cubicBezTo>
                  <a:pt x="827810" y="2955"/>
                  <a:pt x="1036902" y="6604"/>
                  <a:pt x="1181115" y="0"/>
                </a:cubicBezTo>
                <a:cubicBezTo>
                  <a:pt x="1219800" y="-7141"/>
                  <a:pt x="1264084" y="36078"/>
                  <a:pt x="1262851" y="81736"/>
                </a:cubicBezTo>
                <a:cubicBezTo>
                  <a:pt x="1269266" y="156803"/>
                  <a:pt x="1247710" y="265927"/>
                  <a:pt x="1262851" y="408669"/>
                </a:cubicBezTo>
                <a:cubicBezTo>
                  <a:pt x="1259006" y="459141"/>
                  <a:pt x="1230358" y="489541"/>
                  <a:pt x="1181115" y="490405"/>
                </a:cubicBezTo>
                <a:cubicBezTo>
                  <a:pt x="1061695" y="478912"/>
                  <a:pt x="906336" y="465262"/>
                  <a:pt x="653413" y="490405"/>
                </a:cubicBezTo>
                <a:cubicBezTo>
                  <a:pt x="400490" y="515548"/>
                  <a:pt x="225011" y="463048"/>
                  <a:pt x="81736" y="490405"/>
                </a:cubicBezTo>
                <a:cubicBezTo>
                  <a:pt x="39202" y="494474"/>
                  <a:pt x="-1407" y="460225"/>
                  <a:pt x="0" y="408669"/>
                </a:cubicBezTo>
                <a:cubicBezTo>
                  <a:pt x="14566" y="326791"/>
                  <a:pt x="-11608" y="202348"/>
                  <a:pt x="0" y="817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D97B21-1FC3-F6DA-3485-F3BA3BD6D746}"/>
              </a:ext>
            </a:extLst>
          </p:cNvPr>
          <p:cNvSpPr/>
          <p:nvPr/>
        </p:nvSpPr>
        <p:spPr>
          <a:xfrm>
            <a:off x="5417475" y="852726"/>
            <a:ext cx="5675945" cy="2144794"/>
          </a:xfrm>
          <a:custGeom>
            <a:avLst/>
            <a:gdLst>
              <a:gd name="connsiteX0" fmla="*/ 0 w 5675945"/>
              <a:gd name="connsiteY0" fmla="*/ 357473 h 2144794"/>
              <a:gd name="connsiteX1" fmla="*/ 357473 w 5675945"/>
              <a:gd name="connsiteY1" fmla="*/ 0 h 2144794"/>
              <a:gd name="connsiteX2" fmla="*/ 1076818 w 5675945"/>
              <a:gd name="connsiteY2" fmla="*/ 0 h 2144794"/>
              <a:gd name="connsiteX3" fmla="*/ 1647333 w 5675945"/>
              <a:gd name="connsiteY3" fmla="*/ 0 h 2144794"/>
              <a:gd name="connsiteX4" fmla="*/ 2168238 w 5675945"/>
              <a:gd name="connsiteY4" fmla="*/ 0 h 2144794"/>
              <a:gd name="connsiteX5" fmla="*/ 2837973 w 5675945"/>
              <a:gd name="connsiteY5" fmla="*/ 0 h 2144794"/>
              <a:gd name="connsiteX6" fmla="*/ 3408487 w 5675945"/>
              <a:gd name="connsiteY6" fmla="*/ 0 h 2144794"/>
              <a:gd name="connsiteX7" fmla="*/ 4127832 w 5675945"/>
              <a:gd name="connsiteY7" fmla="*/ 0 h 2144794"/>
              <a:gd name="connsiteX8" fmla="*/ 4648737 w 5675945"/>
              <a:gd name="connsiteY8" fmla="*/ 0 h 2144794"/>
              <a:gd name="connsiteX9" fmla="*/ 5318472 w 5675945"/>
              <a:gd name="connsiteY9" fmla="*/ 0 h 2144794"/>
              <a:gd name="connsiteX10" fmla="*/ 5675945 w 5675945"/>
              <a:gd name="connsiteY10" fmla="*/ 357473 h 2144794"/>
              <a:gd name="connsiteX11" fmla="*/ 5675945 w 5675945"/>
              <a:gd name="connsiteY11" fmla="*/ 834089 h 2144794"/>
              <a:gd name="connsiteX12" fmla="*/ 5675945 w 5675945"/>
              <a:gd name="connsiteY12" fmla="*/ 1296407 h 2144794"/>
              <a:gd name="connsiteX13" fmla="*/ 5675945 w 5675945"/>
              <a:gd name="connsiteY13" fmla="*/ 1787321 h 2144794"/>
              <a:gd name="connsiteX14" fmla="*/ 5318472 w 5675945"/>
              <a:gd name="connsiteY14" fmla="*/ 2144794 h 2144794"/>
              <a:gd name="connsiteX15" fmla="*/ 4698347 w 5675945"/>
              <a:gd name="connsiteY15" fmla="*/ 2144794 h 2144794"/>
              <a:gd name="connsiteX16" fmla="*/ 3979002 w 5675945"/>
              <a:gd name="connsiteY16" fmla="*/ 2144794 h 2144794"/>
              <a:gd name="connsiteX17" fmla="*/ 3358877 w 5675945"/>
              <a:gd name="connsiteY17" fmla="*/ 2144794 h 2144794"/>
              <a:gd name="connsiteX18" fmla="*/ 2887582 w 5675945"/>
              <a:gd name="connsiteY18" fmla="*/ 2144794 h 2144794"/>
              <a:gd name="connsiteX19" fmla="*/ 2366678 w 5675945"/>
              <a:gd name="connsiteY19" fmla="*/ 2144794 h 2144794"/>
              <a:gd name="connsiteX20" fmla="*/ 1647333 w 5675945"/>
              <a:gd name="connsiteY20" fmla="*/ 2144794 h 2144794"/>
              <a:gd name="connsiteX21" fmla="*/ 1027208 w 5675945"/>
              <a:gd name="connsiteY21" fmla="*/ 2144794 h 2144794"/>
              <a:gd name="connsiteX22" fmla="*/ 357473 w 5675945"/>
              <a:gd name="connsiteY22" fmla="*/ 2144794 h 2144794"/>
              <a:gd name="connsiteX23" fmla="*/ 0 w 5675945"/>
              <a:gd name="connsiteY23" fmla="*/ 1787321 h 2144794"/>
              <a:gd name="connsiteX24" fmla="*/ 0 w 5675945"/>
              <a:gd name="connsiteY24" fmla="*/ 1310705 h 2144794"/>
              <a:gd name="connsiteX25" fmla="*/ 0 w 5675945"/>
              <a:gd name="connsiteY25" fmla="*/ 834089 h 2144794"/>
              <a:gd name="connsiteX26" fmla="*/ 0 w 5675945"/>
              <a:gd name="connsiteY2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5945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63382" y="30064"/>
                  <a:pt x="758798" y="-3946"/>
                  <a:pt x="1076818" y="0"/>
                </a:cubicBezTo>
                <a:cubicBezTo>
                  <a:pt x="1394839" y="3946"/>
                  <a:pt x="1453154" y="17064"/>
                  <a:pt x="1647333" y="0"/>
                </a:cubicBezTo>
                <a:cubicBezTo>
                  <a:pt x="1841512" y="-17064"/>
                  <a:pt x="1971069" y="5982"/>
                  <a:pt x="2168238" y="0"/>
                </a:cubicBezTo>
                <a:cubicBezTo>
                  <a:pt x="2365408" y="-5982"/>
                  <a:pt x="2565514" y="29865"/>
                  <a:pt x="2837973" y="0"/>
                </a:cubicBezTo>
                <a:cubicBezTo>
                  <a:pt x="3110433" y="-29865"/>
                  <a:pt x="3239880" y="2019"/>
                  <a:pt x="3408487" y="0"/>
                </a:cubicBezTo>
                <a:cubicBezTo>
                  <a:pt x="3577094" y="-2019"/>
                  <a:pt x="3776583" y="12273"/>
                  <a:pt x="4127832" y="0"/>
                </a:cubicBezTo>
                <a:cubicBezTo>
                  <a:pt x="4479082" y="-12273"/>
                  <a:pt x="4473661" y="16302"/>
                  <a:pt x="4648737" y="0"/>
                </a:cubicBezTo>
                <a:cubicBezTo>
                  <a:pt x="4823814" y="-16302"/>
                  <a:pt x="5126432" y="-18151"/>
                  <a:pt x="5318472" y="0"/>
                </a:cubicBezTo>
                <a:cubicBezTo>
                  <a:pt x="5540778" y="5982"/>
                  <a:pt x="5670019" y="159088"/>
                  <a:pt x="5675945" y="357473"/>
                </a:cubicBezTo>
                <a:cubicBezTo>
                  <a:pt x="5659218" y="479503"/>
                  <a:pt x="5691861" y="626711"/>
                  <a:pt x="5675945" y="834089"/>
                </a:cubicBezTo>
                <a:cubicBezTo>
                  <a:pt x="5660029" y="1041467"/>
                  <a:pt x="5683925" y="1147041"/>
                  <a:pt x="5675945" y="1296407"/>
                </a:cubicBezTo>
                <a:cubicBezTo>
                  <a:pt x="5667965" y="1445773"/>
                  <a:pt x="5652183" y="1582217"/>
                  <a:pt x="5675945" y="1787321"/>
                </a:cubicBezTo>
                <a:cubicBezTo>
                  <a:pt x="5705773" y="1947720"/>
                  <a:pt x="5498539" y="2138083"/>
                  <a:pt x="5318472" y="2144794"/>
                </a:cubicBezTo>
                <a:cubicBezTo>
                  <a:pt x="5167613" y="2147116"/>
                  <a:pt x="4964977" y="2126122"/>
                  <a:pt x="4698347" y="2144794"/>
                </a:cubicBezTo>
                <a:cubicBezTo>
                  <a:pt x="4431717" y="2163466"/>
                  <a:pt x="4216851" y="2170961"/>
                  <a:pt x="3979002" y="2144794"/>
                </a:cubicBezTo>
                <a:cubicBezTo>
                  <a:pt x="3741153" y="2118627"/>
                  <a:pt x="3535483" y="2128280"/>
                  <a:pt x="3358877" y="2144794"/>
                </a:cubicBezTo>
                <a:cubicBezTo>
                  <a:pt x="3182272" y="2161308"/>
                  <a:pt x="2999902" y="2129031"/>
                  <a:pt x="2887582" y="2144794"/>
                </a:cubicBezTo>
                <a:cubicBezTo>
                  <a:pt x="2775262" y="2160557"/>
                  <a:pt x="2549836" y="2142900"/>
                  <a:pt x="2366678" y="2144794"/>
                </a:cubicBezTo>
                <a:cubicBezTo>
                  <a:pt x="2183520" y="2146688"/>
                  <a:pt x="1915374" y="2114131"/>
                  <a:pt x="1647333" y="2144794"/>
                </a:cubicBezTo>
                <a:cubicBezTo>
                  <a:pt x="1379292" y="2175457"/>
                  <a:pt x="1283140" y="2151096"/>
                  <a:pt x="1027208" y="2144794"/>
                </a:cubicBezTo>
                <a:cubicBezTo>
                  <a:pt x="771277" y="2138492"/>
                  <a:pt x="497148" y="2160674"/>
                  <a:pt x="357473" y="2144794"/>
                </a:cubicBezTo>
                <a:cubicBezTo>
                  <a:pt x="159689" y="2135179"/>
                  <a:pt x="47383" y="1994628"/>
                  <a:pt x="0" y="1787321"/>
                </a:cubicBezTo>
                <a:cubicBezTo>
                  <a:pt x="-13321" y="1560930"/>
                  <a:pt x="14249" y="1468772"/>
                  <a:pt x="0" y="1310705"/>
                </a:cubicBezTo>
                <a:cubicBezTo>
                  <a:pt x="-14249" y="1152638"/>
                  <a:pt x="5489" y="998410"/>
                  <a:pt x="0" y="834089"/>
                </a:cubicBezTo>
                <a:cubicBezTo>
                  <a:pt x="-5489" y="669768"/>
                  <a:pt x="-19171" y="497739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3E2E71-97AF-CC17-D662-43F604626E08}"/>
              </a:ext>
            </a:extLst>
          </p:cNvPr>
          <p:cNvSpPr/>
          <p:nvPr/>
        </p:nvSpPr>
        <p:spPr>
          <a:xfrm>
            <a:off x="5569876" y="3552530"/>
            <a:ext cx="5675945" cy="2144794"/>
          </a:xfrm>
          <a:custGeom>
            <a:avLst/>
            <a:gdLst>
              <a:gd name="connsiteX0" fmla="*/ 0 w 5675945"/>
              <a:gd name="connsiteY0" fmla="*/ 357473 h 2144794"/>
              <a:gd name="connsiteX1" fmla="*/ 357473 w 5675945"/>
              <a:gd name="connsiteY1" fmla="*/ 0 h 2144794"/>
              <a:gd name="connsiteX2" fmla="*/ 1076818 w 5675945"/>
              <a:gd name="connsiteY2" fmla="*/ 0 h 2144794"/>
              <a:gd name="connsiteX3" fmla="*/ 1647333 w 5675945"/>
              <a:gd name="connsiteY3" fmla="*/ 0 h 2144794"/>
              <a:gd name="connsiteX4" fmla="*/ 2168238 w 5675945"/>
              <a:gd name="connsiteY4" fmla="*/ 0 h 2144794"/>
              <a:gd name="connsiteX5" fmla="*/ 2837973 w 5675945"/>
              <a:gd name="connsiteY5" fmla="*/ 0 h 2144794"/>
              <a:gd name="connsiteX6" fmla="*/ 3408487 w 5675945"/>
              <a:gd name="connsiteY6" fmla="*/ 0 h 2144794"/>
              <a:gd name="connsiteX7" fmla="*/ 4127832 w 5675945"/>
              <a:gd name="connsiteY7" fmla="*/ 0 h 2144794"/>
              <a:gd name="connsiteX8" fmla="*/ 4648737 w 5675945"/>
              <a:gd name="connsiteY8" fmla="*/ 0 h 2144794"/>
              <a:gd name="connsiteX9" fmla="*/ 5318472 w 5675945"/>
              <a:gd name="connsiteY9" fmla="*/ 0 h 2144794"/>
              <a:gd name="connsiteX10" fmla="*/ 5675945 w 5675945"/>
              <a:gd name="connsiteY10" fmla="*/ 357473 h 2144794"/>
              <a:gd name="connsiteX11" fmla="*/ 5675945 w 5675945"/>
              <a:gd name="connsiteY11" fmla="*/ 834089 h 2144794"/>
              <a:gd name="connsiteX12" fmla="*/ 5675945 w 5675945"/>
              <a:gd name="connsiteY12" fmla="*/ 1296407 h 2144794"/>
              <a:gd name="connsiteX13" fmla="*/ 5675945 w 5675945"/>
              <a:gd name="connsiteY13" fmla="*/ 1787321 h 2144794"/>
              <a:gd name="connsiteX14" fmla="*/ 5318472 w 5675945"/>
              <a:gd name="connsiteY14" fmla="*/ 2144794 h 2144794"/>
              <a:gd name="connsiteX15" fmla="*/ 4698347 w 5675945"/>
              <a:gd name="connsiteY15" fmla="*/ 2144794 h 2144794"/>
              <a:gd name="connsiteX16" fmla="*/ 3979002 w 5675945"/>
              <a:gd name="connsiteY16" fmla="*/ 2144794 h 2144794"/>
              <a:gd name="connsiteX17" fmla="*/ 3358877 w 5675945"/>
              <a:gd name="connsiteY17" fmla="*/ 2144794 h 2144794"/>
              <a:gd name="connsiteX18" fmla="*/ 2887582 w 5675945"/>
              <a:gd name="connsiteY18" fmla="*/ 2144794 h 2144794"/>
              <a:gd name="connsiteX19" fmla="*/ 2366678 w 5675945"/>
              <a:gd name="connsiteY19" fmla="*/ 2144794 h 2144794"/>
              <a:gd name="connsiteX20" fmla="*/ 1647333 w 5675945"/>
              <a:gd name="connsiteY20" fmla="*/ 2144794 h 2144794"/>
              <a:gd name="connsiteX21" fmla="*/ 1027208 w 5675945"/>
              <a:gd name="connsiteY21" fmla="*/ 2144794 h 2144794"/>
              <a:gd name="connsiteX22" fmla="*/ 357473 w 5675945"/>
              <a:gd name="connsiteY22" fmla="*/ 2144794 h 2144794"/>
              <a:gd name="connsiteX23" fmla="*/ 0 w 5675945"/>
              <a:gd name="connsiteY23" fmla="*/ 1787321 h 2144794"/>
              <a:gd name="connsiteX24" fmla="*/ 0 w 5675945"/>
              <a:gd name="connsiteY24" fmla="*/ 1310705 h 2144794"/>
              <a:gd name="connsiteX25" fmla="*/ 0 w 5675945"/>
              <a:gd name="connsiteY25" fmla="*/ 834089 h 2144794"/>
              <a:gd name="connsiteX26" fmla="*/ 0 w 5675945"/>
              <a:gd name="connsiteY2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5945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63382" y="30064"/>
                  <a:pt x="758798" y="-3946"/>
                  <a:pt x="1076818" y="0"/>
                </a:cubicBezTo>
                <a:cubicBezTo>
                  <a:pt x="1394839" y="3946"/>
                  <a:pt x="1453154" y="17064"/>
                  <a:pt x="1647333" y="0"/>
                </a:cubicBezTo>
                <a:cubicBezTo>
                  <a:pt x="1841512" y="-17064"/>
                  <a:pt x="1971069" y="5982"/>
                  <a:pt x="2168238" y="0"/>
                </a:cubicBezTo>
                <a:cubicBezTo>
                  <a:pt x="2365408" y="-5982"/>
                  <a:pt x="2565514" y="29865"/>
                  <a:pt x="2837973" y="0"/>
                </a:cubicBezTo>
                <a:cubicBezTo>
                  <a:pt x="3110433" y="-29865"/>
                  <a:pt x="3239880" y="2019"/>
                  <a:pt x="3408487" y="0"/>
                </a:cubicBezTo>
                <a:cubicBezTo>
                  <a:pt x="3577094" y="-2019"/>
                  <a:pt x="3776583" y="12273"/>
                  <a:pt x="4127832" y="0"/>
                </a:cubicBezTo>
                <a:cubicBezTo>
                  <a:pt x="4479082" y="-12273"/>
                  <a:pt x="4473661" y="16302"/>
                  <a:pt x="4648737" y="0"/>
                </a:cubicBezTo>
                <a:cubicBezTo>
                  <a:pt x="4823814" y="-16302"/>
                  <a:pt x="5126432" y="-18151"/>
                  <a:pt x="5318472" y="0"/>
                </a:cubicBezTo>
                <a:cubicBezTo>
                  <a:pt x="5540778" y="5982"/>
                  <a:pt x="5670019" y="159088"/>
                  <a:pt x="5675945" y="357473"/>
                </a:cubicBezTo>
                <a:cubicBezTo>
                  <a:pt x="5659218" y="479503"/>
                  <a:pt x="5691861" y="626711"/>
                  <a:pt x="5675945" y="834089"/>
                </a:cubicBezTo>
                <a:cubicBezTo>
                  <a:pt x="5660029" y="1041467"/>
                  <a:pt x="5683925" y="1147041"/>
                  <a:pt x="5675945" y="1296407"/>
                </a:cubicBezTo>
                <a:cubicBezTo>
                  <a:pt x="5667965" y="1445773"/>
                  <a:pt x="5652183" y="1582217"/>
                  <a:pt x="5675945" y="1787321"/>
                </a:cubicBezTo>
                <a:cubicBezTo>
                  <a:pt x="5705773" y="1947720"/>
                  <a:pt x="5498539" y="2138083"/>
                  <a:pt x="5318472" y="2144794"/>
                </a:cubicBezTo>
                <a:cubicBezTo>
                  <a:pt x="5167613" y="2147116"/>
                  <a:pt x="4964977" y="2126122"/>
                  <a:pt x="4698347" y="2144794"/>
                </a:cubicBezTo>
                <a:cubicBezTo>
                  <a:pt x="4431717" y="2163466"/>
                  <a:pt x="4216851" y="2170961"/>
                  <a:pt x="3979002" y="2144794"/>
                </a:cubicBezTo>
                <a:cubicBezTo>
                  <a:pt x="3741153" y="2118627"/>
                  <a:pt x="3535483" y="2128280"/>
                  <a:pt x="3358877" y="2144794"/>
                </a:cubicBezTo>
                <a:cubicBezTo>
                  <a:pt x="3182272" y="2161308"/>
                  <a:pt x="2999902" y="2129031"/>
                  <a:pt x="2887582" y="2144794"/>
                </a:cubicBezTo>
                <a:cubicBezTo>
                  <a:pt x="2775262" y="2160557"/>
                  <a:pt x="2549836" y="2142900"/>
                  <a:pt x="2366678" y="2144794"/>
                </a:cubicBezTo>
                <a:cubicBezTo>
                  <a:pt x="2183520" y="2146688"/>
                  <a:pt x="1915374" y="2114131"/>
                  <a:pt x="1647333" y="2144794"/>
                </a:cubicBezTo>
                <a:cubicBezTo>
                  <a:pt x="1379292" y="2175457"/>
                  <a:pt x="1283140" y="2151096"/>
                  <a:pt x="1027208" y="2144794"/>
                </a:cubicBezTo>
                <a:cubicBezTo>
                  <a:pt x="771277" y="2138492"/>
                  <a:pt x="497148" y="2160674"/>
                  <a:pt x="357473" y="2144794"/>
                </a:cubicBezTo>
                <a:cubicBezTo>
                  <a:pt x="159689" y="2135179"/>
                  <a:pt x="47383" y="1994628"/>
                  <a:pt x="0" y="1787321"/>
                </a:cubicBezTo>
                <a:cubicBezTo>
                  <a:pt x="-13321" y="1560930"/>
                  <a:pt x="14249" y="1468772"/>
                  <a:pt x="0" y="1310705"/>
                </a:cubicBezTo>
                <a:cubicBezTo>
                  <a:pt x="-14249" y="1152638"/>
                  <a:pt x="5489" y="998410"/>
                  <a:pt x="0" y="834089"/>
                </a:cubicBezTo>
                <a:cubicBezTo>
                  <a:pt x="-5489" y="669768"/>
                  <a:pt x="-19171" y="497739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B190F36-00E5-DD28-5392-816F5A400336}"/>
              </a:ext>
            </a:extLst>
          </p:cNvPr>
          <p:cNvSpPr/>
          <p:nvPr/>
        </p:nvSpPr>
        <p:spPr>
          <a:xfrm>
            <a:off x="10864436" y="1634526"/>
            <a:ext cx="721986" cy="520272"/>
          </a:xfrm>
          <a:custGeom>
            <a:avLst/>
            <a:gdLst>
              <a:gd name="connsiteX0" fmla="*/ 0 w 721986"/>
              <a:gd name="connsiteY0" fmla="*/ 86714 h 520272"/>
              <a:gd name="connsiteX1" fmla="*/ 86714 w 721986"/>
              <a:gd name="connsiteY1" fmla="*/ 0 h 520272"/>
              <a:gd name="connsiteX2" fmla="*/ 635272 w 721986"/>
              <a:gd name="connsiteY2" fmla="*/ 0 h 520272"/>
              <a:gd name="connsiteX3" fmla="*/ 721986 w 721986"/>
              <a:gd name="connsiteY3" fmla="*/ 86714 h 520272"/>
              <a:gd name="connsiteX4" fmla="*/ 721986 w 721986"/>
              <a:gd name="connsiteY4" fmla="*/ 433558 h 520272"/>
              <a:gd name="connsiteX5" fmla="*/ 635272 w 721986"/>
              <a:gd name="connsiteY5" fmla="*/ 520272 h 520272"/>
              <a:gd name="connsiteX6" fmla="*/ 86714 w 721986"/>
              <a:gd name="connsiteY6" fmla="*/ 520272 h 520272"/>
              <a:gd name="connsiteX7" fmla="*/ 0 w 721986"/>
              <a:gd name="connsiteY7" fmla="*/ 433558 h 520272"/>
              <a:gd name="connsiteX8" fmla="*/ 0 w 721986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86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269515" y="-2672"/>
                  <a:pt x="440569" y="-25643"/>
                  <a:pt x="635272" y="0"/>
                </a:cubicBezTo>
                <a:cubicBezTo>
                  <a:pt x="678075" y="-2475"/>
                  <a:pt x="713119" y="46673"/>
                  <a:pt x="721986" y="86714"/>
                </a:cubicBezTo>
                <a:cubicBezTo>
                  <a:pt x="737242" y="238641"/>
                  <a:pt x="718758" y="283165"/>
                  <a:pt x="721986" y="433558"/>
                </a:cubicBezTo>
                <a:cubicBezTo>
                  <a:pt x="723361" y="472219"/>
                  <a:pt x="687252" y="521323"/>
                  <a:pt x="635272" y="520272"/>
                </a:cubicBezTo>
                <a:cubicBezTo>
                  <a:pt x="380218" y="522184"/>
                  <a:pt x="347797" y="530209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21986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9041" y="-2159"/>
                  <a:pt x="361683" y="13869"/>
                  <a:pt x="635272" y="0"/>
                </a:cubicBezTo>
                <a:cubicBezTo>
                  <a:pt x="686322" y="357"/>
                  <a:pt x="724745" y="33697"/>
                  <a:pt x="721986" y="86714"/>
                </a:cubicBezTo>
                <a:cubicBezTo>
                  <a:pt x="722136" y="166962"/>
                  <a:pt x="715801" y="348885"/>
                  <a:pt x="721986" y="433558"/>
                </a:cubicBezTo>
                <a:cubicBezTo>
                  <a:pt x="723134" y="477600"/>
                  <a:pt x="686295" y="522481"/>
                  <a:pt x="635272" y="520272"/>
                </a:cubicBezTo>
                <a:cubicBezTo>
                  <a:pt x="459147" y="521433"/>
                  <a:pt x="215534" y="523385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E2063A-16C5-2A51-D4F8-EB775C548545}"/>
              </a:ext>
            </a:extLst>
          </p:cNvPr>
          <p:cNvSpPr/>
          <p:nvPr/>
        </p:nvSpPr>
        <p:spPr>
          <a:xfrm>
            <a:off x="11096197" y="4443067"/>
            <a:ext cx="721986" cy="520272"/>
          </a:xfrm>
          <a:custGeom>
            <a:avLst/>
            <a:gdLst>
              <a:gd name="connsiteX0" fmla="*/ 0 w 721986"/>
              <a:gd name="connsiteY0" fmla="*/ 86714 h 520272"/>
              <a:gd name="connsiteX1" fmla="*/ 86714 w 721986"/>
              <a:gd name="connsiteY1" fmla="*/ 0 h 520272"/>
              <a:gd name="connsiteX2" fmla="*/ 635272 w 721986"/>
              <a:gd name="connsiteY2" fmla="*/ 0 h 520272"/>
              <a:gd name="connsiteX3" fmla="*/ 721986 w 721986"/>
              <a:gd name="connsiteY3" fmla="*/ 86714 h 520272"/>
              <a:gd name="connsiteX4" fmla="*/ 721986 w 721986"/>
              <a:gd name="connsiteY4" fmla="*/ 433558 h 520272"/>
              <a:gd name="connsiteX5" fmla="*/ 635272 w 721986"/>
              <a:gd name="connsiteY5" fmla="*/ 520272 h 520272"/>
              <a:gd name="connsiteX6" fmla="*/ 86714 w 721986"/>
              <a:gd name="connsiteY6" fmla="*/ 520272 h 520272"/>
              <a:gd name="connsiteX7" fmla="*/ 0 w 721986"/>
              <a:gd name="connsiteY7" fmla="*/ 433558 h 520272"/>
              <a:gd name="connsiteX8" fmla="*/ 0 w 721986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86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269515" y="-2672"/>
                  <a:pt x="440569" y="-25643"/>
                  <a:pt x="635272" y="0"/>
                </a:cubicBezTo>
                <a:cubicBezTo>
                  <a:pt x="678075" y="-2475"/>
                  <a:pt x="713119" y="46673"/>
                  <a:pt x="721986" y="86714"/>
                </a:cubicBezTo>
                <a:cubicBezTo>
                  <a:pt x="737242" y="238641"/>
                  <a:pt x="718758" y="283165"/>
                  <a:pt x="721986" y="433558"/>
                </a:cubicBezTo>
                <a:cubicBezTo>
                  <a:pt x="723361" y="472219"/>
                  <a:pt x="687252" y="521323"/>
                  <a:pt x="635272" y="520272"/>
                </a:cubicBezTo>
                <a:cubicBezTo>
                  <a:pt x="380218" y="522184"/>
                  <a:pt x="347797" y="530209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21986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9041" y="-2159"/>
                  <a:pt x="361683" y="13869"/>
                  <a:pt x="635272" y="0"/>
                </a:cubicBezTo>
                <a:cubicBezTo>
                  <a:pt x="686322" y="357"/>
                  <a:pt x="724745" y="33697"/>
                  <a:pt x="721986" y="86714"/>
                </a:cubicBezTo>
                <a:cubicBezTo>
                  <a:pt x="722136" y="166962"/>
                  <a:pt x="715801" y="348885"/>
                  <a:pt x="721986" y="433558"/>
                </a:cubicBezTo>
                <a:cubicBezTo>
                  <a:pt x="723134" y="477600"/>
                  <a:pt x="686295" y="522481"/>
                  <a:pt x="635272" y="520272"/>
                </a:cubicBezTo>
                <a:cubicBezTo>
                  <a:pt x="459147" y="521433"/>
                  <a:pt x="215534" y="523385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0.1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89A960-350B-3A87-BEBE-58FD76644078}"/>
              </a:ext>
            </a:extLst>
          </p:cNvPr>
          <p:cNvSpPr/>
          <p:nvPr/>
        </p:nvSpPr>
        <p:spPr>
          <a:xfrm>
            <a:off x="7400208" y="1132520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3770899-1AC0-325C-1BAC-B3F8E2E97134}"/>
              </a:ext>
            </a:extLst>
          </p:cNvPr>
          <p:cNvSpPr/>
          <p:nvPr/>
        </p:nvSpPr>
        <p:spPr>
          <a:xfrm>
            <a:off x="4163430" y="5404122"/>
            <a:ext cx="2390153" cy="520272"/>
          </a:xfr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90F423-6CA0-ECE8-A672-FBAC0E119B96}"/>
              </a:ext>
            </a:extLst>
          </p:cNvPr>
          <p:cNvSpPr/>
          <p:nvPr/>
        </p:nvSpPr>
        <p:spPr>
          <a:xfrm>
            <a:off x="4531918" y="425670"/>
            <a:ext cx="2390153" cy="520272"/>
          </a:xfrm>
          <a:custGeom>
            <a:avLst/>
            <a:gdLst>
              <a:gd name="connsiteX0" fmla="*/ 0 w 2390153"/>
              <a:gd name="connsiteY0" fmla="*/ 86714 h 520272"/>
              <a:gd name="connsiteX1" fmla="*/ 86714 w 2390153"/>
              <a:gd name="connsiteY1" fmla="*/ 0 h 520272"/>
              <a:gd name="connsiteX2" fmla="*/ 663063 w 2390153"/>
              <a:gd name="connsiteY2" fmla="*/ 0 h 520272"/>
              <a:gd name="connsiteX3" fmla="*/ 1172909 w 2390153"/>
              <a:gd name="connsiteY3" fmla="*/ 0 h 520272"/>
              <a:gd name="connsiteX4" fmla="*/ 1749258 w 2390153"/>
              <a:gd name="connsiteY4" fmla="*/ 0 h 520272"/>
              <a:gd name="connsiteX5" fmla="*/ 2303439 w 2390153"/>
              <a:gd name="connsiteY5" fmla="*/ 0 h 520272"/>
              <a:gd name="connsiteX6" fmla="*/ 2390153 w 2390153"/>
              <a:gd name="connsiteY6" fmla="*/ 86714 h 520272"/>
              <a:gd name="connsiteX7" fmla="*/ 2390153 w 2390153"/>
              <a:gd name="connsiteY7" fmla="*/ 433558 h 520272"/>
              <a:gd name="connsiteX8" fmla="*/ 2303439 w 2390153"/>
              <a:gd name="connsiteY8" fmla="*/ 520272 h 520272"/>
              <a:gd name="connsiteX9" fmla="*/ 1793592 w 2390153"/>
              <a:gd name="connsiteY9" fmla="*/ 520272 h 520272"/>
              <a:gd name="connsiteX10" fmla="*/ 1217244 w 2390153"/>
              <a:gd name="connsiteY10" fmla="*/ 520272 h 520272"/>
              <a:gd name="connsiteX11" fmla="*/ 707397 w 2390153"/>
              <a:gd name="connsiteY11" fmla="*/ 520272 h 520272"/>
              <a:gd name="connsiteX12" fmla="*/ 86714 w 2390153"/>
              <a:gd name="connsiteY12" fmla="*/ 520272 h 520272"/>
              <a:gd name="connsiteX13" fmla="*/ 0 w 2390153"/>
              <a:gd name="connsiteY13" fmla="*/ 433558 h 520272"/>
              <a:gd name="connsiteX14" fmla="*/ 0 w 2390153"/>
              <a:gd name="connsiteY14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0153" h="520272" fill="none" extrusionOk="0">
                <a:moveTo>
                  <a:pt x="0" y="86714"/>
                </a:moveTo>
                <a:cubicBezTo>
                  <a:pt x="-2501" y="31631"/>
                  <a:pt x="38104" y="942"/>
                  <a:pt x="86714" y="0"/>
                </a:cubicBezTo>
                <a:cubicBezTo>
                  <a:pt x="306602" y="-21805"/>
                  <a:pt x="511462" y="11278"/>
                  <a:pt x="663063" y="0"/>
                </a:cubicBezTo>
                <a:cubicBezTo>
                  <a:pt x="814664" y="-11278"/>
                  <a:pt x="932136" y="20637"/>
                  <a:pt x="1172909" y="0"/>
                </a:cubicBezTo>
                <a:cubicBezTo>
                  <a:pt x="1413682" y="-20637"/>
                  <a:pt x="1534072" y="-3266"/>
                  <a:pt x="1749258" y="0"/>
                </a:cubicBezTo>
                <a:cubicBezTo>
                  <a:pt x="1964444" y="3266"/>
                  <a:pt x="2191746" y="15939"/>
                  <a:pt x="2303439" y="0"/>
                </a:cubicBezTo>
                <a:cubicBezTo>
                  <a:pt x="2357421" y="3000"/>
                  <a:pt x="2390707" y="47733"/>
                  <a:pt x="2390153" y="86714"/>
                </a:cubicBezTo>
                <a:cubicBezTo>
                  <a:pt x="2388211" y="212370"/>
                  <a:pt x="2386737" y="320133"/>
                  <a:pt x="2390153" y="433558"/>
                </a:cubicBezTo>
                <a:cubicBezTo>
                  <a:pt x="2392411" y="480437"/>
                  <a:pt x="2354351" y="513766"/>
                  <a:pt x="2303439" y="520272"/>
                </a:cubicBezTo>
                <a:cubicBezTo>
                  <a:pt x="2164235" y="513749"/>
                  <a:pt x="1977447" y="509926"/>
                  <a:pt x="1793592" y="520272"/>
                </a:cubicBezTo>
                <a:cubicBezTo>
                  <a:pt x="1609737" y="530618"/>
                  <a:pt x="1433907" y="528403"/>
                  <a:pt x="1217244" y="520272"/>
                </a:cubicBezTo>
                <a:cubicBezTo>
                  <a:pt x="1000581" y="512141"/>
                  <a:pt x="924737" y="513491"/>
                  <a:pt x="707397" y="520272"/>
                </a:cubicBezTo>
                <a:cubicBezTo>
                  <a:pt x="490057" y="527053"/>
                  <a:pt x="279495" y="548621"/>
                  <a:pt x="86714" y="520272"/>
                </a:cubicBezTo>
                <a:cubicBezTo>
                  <a:pt x="41888" y="519014"/>
                  <a:pt x="4053" y="485057"/>
                  <a:pt x="0" y="433558"/>
                </a:cubicBezTo>
                <a:cubicBezTo>
                  <a:pt x="-1225" y="311526"/>
                  <a:pt x="-11207" y="257513"/>
                  <a:pt x="0" y="86714"/>
                </a:cubicBezTo>
                <a:close/>
              </a:path>
              <a:path w="2390153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82843" y="-4322"/>
                  <a:pt x="368216" y="-9068"/>
                  <a:pt x="640895" y="0"/>
                </a:cubicBezTo>
                <a:cubicBezTo>
                  <a:pt x="913574" y="9068"/>
                  <a:pt x="991499" y="-15262"/>
                  <a:pt x="1239411" y="0"/>
                </a:cubicBezTo>
                <a:cubicBezTo>
                  <a:pt x="1487323" y="15262"/>
                  <a:pt x="1992828" y="11053"/>
                  <a:pt x="2303439" y="0"/>
                </a:cubicBezTo>
                <a:cubicBezTo>
                  <a:pt x="2346315" y="6737"/>
                  <a:pt x="2390024" y="36672"/>
                  <a:pt x="2390153" y="86714"/>
                </a:cubicBezTo>
                <a:cubicBezTo>
                  <a:pt x="2379551" y="221857"/>
                  <a:pt x="2372899" y="307150"/>
                  <a:pt x="2390153" y="433558"/>
                </a:cubicBezTo>
                <a:cubicBezTo>
                  <a:pt x="2380577" y="478993"/>
                  <a:pt x="2349012" y="518554"/>
                  <a:pt x="2303439" y="520272"/>
                </a:cubicBezTo>
                <a:cubicBezTo>
                  <a:pt x="2039389" y="544589"/>
                  <a:pt x="1921518" y="531145"/>
                  <a:pt x="1727090" y="520272"/>
                </a:cubicBezTo>
                <a:cubicBezTo>
                  <a:pt x="1532662" y="509399"/>
                  <a:pt x="1361259" y="509719"/>
                  <a:pt x="1150742" y="520272"/>
                </a:cubicBezTo>
                <a:cubicBezTo>
                  <a:pt x="940225" y="530825"/>
                  <a:pt x="799200" y="511661"/>
                  <a:pt x="663063" y="520272"/>
                </a:cubicBezTo>
                <a:cubicBezTo>
                  <a:pt x="526926" y="528883"/>
                  <a:pt x="336147" y="513530"/>
                  <a:pt x="86714" y="520272"/>
                </a:cubicBezTo>
                <a:cubicBezTo>
                  <a:pt x="37434" y="523117"/>
                  <a:pt x="-3385" y="483512"/>
                  <a:pt x="0" y="433558"/>
                </a:cubicBezTo>
                <a:cubicBezTo>
                  <a:pt x="15827" y="320850"/>
                  <a:pt x="9971" y="209107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Earning Per Share</a:t>
            </a:r>
            <a:endParaRPr lang="en-US" b="1" u="sng" dirty="0">
              <a:solidFill>
                <a:schemeClr val="bg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E9927-E1BD-305A-3288-131A4F282038}"/>
              </a:ext>
            </a:extLst>
          </p:cNvPr>
          <p:cNvSpPr/>
          <p:nvPr/>
        </p:nvSpPr>
        <p:spPr>
          <a:xfrm>
            <a:off x="3714272" y="5421779"/>
            <a:ext cx="2390153" cy="520272"/>
          </a:xfrm>
          <a:custGeom>
            <a:avLst/>
            <a:gdLst>
              <a:gd name="connsiteX0" fmla="*/ 0 w 2390153"/>
              <a:gd name="connsiteY0" fmla="*/ 86714 h 520272"/>
              <a:gd name="connsiteX1" fmla="*/ 86714 w 2390153"/>
              <a:gd name="connsiteY1" fmla="*/ 0 h 520272"/>
              <a:gd name="connsiteX2" fmla="*/ 663063 w 2390153"/>
              <a:gd name="connsiteY2" fmla="*/ 0 h 520272"/>
              <a:gd name="connsiteX3" fmla="*/ 1172909 w 2390153"/>
              <a:gd name="connsiteY3" fmla="*/ 0 h 520272"/>
              <a:gd name="connsiteX4" fmla="*/ 1749258 w 2390153"/>
              <a:gd name="connsiteY4" fmla="*/ 0 h 520272"/>
              <a:gd name="connsiteX5" fmla="*/ 2303439 w 2390153"/>
              <a:gd name="connsiteY5" fmla="*/ 0 h 520272"/>
              <a:gd name="connsiteX6" fmla="*/ 2390153 w 2390153"/>
              <a:gd name="connsiteY6" fmla="*/ 86714 h 520272"/>
              <a:gd name="connsiteX7" fmla="*/ 2390153 w 2390153"/>
              <a:gd name="connsiteY7" fmla="*/ 433558 h 520272"/>
              <a:gd name="connsiteX8" fmla="*/ 2303439 w 2390153"/>
              <a:gd name="connsiteY8" fmla="*/ 520272 h 520272"/>
              <a:gd name="connsiteX9" fmla="*/ 1793592 w 2390153"/>
              <a:gd name="connsiteY9" fmla="*/ 520272 h 520272"/>
              <a:gd name="connsiteX10" fmla="*/ 1217244 w 2390153"/>
              <a:gd name="connsiteY10" fmla="*/ 520272 h 520272"/>
              <a:gd name="connsiteX11" fmla="*/ 707397 w 2390153"/>
              <a:gd name="connsiteY11" fmla="*/ 520272 h 520272"/>
              <a:gd name="connsiteX12" fmla="*/ 86714 w 2390153"/>
              <a:gd name="connsiteY12" fmla="*/ 520272 h 520272"/>
              <a:gd name="connsiteX13" fmla="*/ 0 w 2390153"/>
              <a:gd name="connsiteY13" fmla="*/ 433558 h 520272"/>
              <a:gd name="connsiteX14" fmla="*/ 0 w 2390153"/>
              <a:gd name="connsiteY14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0153" h="520272" fill="none" extrusionOk="0">
                <a:moveTo>
                  <a:pt x="0" y="86714"/>
                </a:moveTo>
                <a:cubicBezTo>
                  <a:pt x="-2501" y="31631"/>
                  <a:pt x="38104" y="942"/>
                  <a:pt x="86714" y="0"/>
                </a:cubicBezTo>
                <a:cubicBezTo>
                  <a:pt x="306602" y="-21805"/>
                  <a:pt x="511462" y="11278"/>
                  <a:pt x="663063" y="0"/>
                </a:cubicBezTo>
                <a:cubicBezTo>
                  <a:pt x="814664" y="-11278"/>
                  <a:pt x="932136" y="20637"/>
                  <a:pt x="1172909" y="0"/>
                </a:cubicBezTo>
                <a:cubicBezTo>
                  <a:pt x="1413682" y="-20637"/>
                  <a:pt x="1534072" y="-3266"/>
                  <a:pt x="1749258" y="0"/>
                </a:cubicBezTo>
                <a:cubicBezTo>
                  <a:pt x="1964444" y="3266"/>
                  <a:pt x="2191746" y="15939"/>
                  <a:pt x="2303439" y="0"/>
                </a:cubicBezTo>
                <a:cubicBezTo>
                  <a:pt x="2357421" y="3000"/>
                  <a:pt x="2390707" y="47733"/>
                  <a:pt x="2390153" y="86714"/>
                </a:cubicBezTo>
                <a:cubicBezTo>
                  <a:pt x="2388211" y="212370"/>
                  <a:pt x="2386737" y="320133"/>
                  <a:pt x="2390153" y="433558"/>
                </a:cubicBezTo>
                <a:cubicBezTo>
                  <a:pt x="2392411" y="480437"/>
                  <a:pt x="2354351" y="513766"/>
                  <a:pt x="2303439" y="520272"/>
                </a:cubicBezTo>
                <a:cubicBezTo>
                  <a:pt x="2164235" y="513749"/>
                  <a:pt x="1977447" y="509926"/>
                  <a:pt x="1793592" y="520272"/>
                </a:cubicBezTo>
                <a:cubicBezTo>
                  <a:pt x="1609737" y="530618"/>
                  <a:pt x="1433907" y="528403"/>
                  <a:pt x="1217244" y="520272"/>
                </a:cubicBezTo>
                <a:cubicBezTo>
                  <a:pt x="1000581" y="512141"/>
                  <a:pt x="924737" y="513491"/>
                  <a:pt x="707397" y="520272"/>
                </a:cubicBezTo>
                <a:cubicBezTo>
                  <a:pt x="490057" y="527053"/>
                  <a:pt x="279495" y="548621"/>
                  <a:pt x="86714" y="520272"/>
                </a:cubicBezTo>
                <a:cubicBezTo>
                  <a:pt x="41888" y="519014"/>
                  <a:pt x="4053" y="485057"/>
                  <a:pt x="0" y="433558"/>
                </a:cubicBezTo>
                <a:cubicBezTo>
                  <a:pt x="-1225" y="311526"/>
                  <a:pt x="-11207" y="257513"/>
                  <a:pt x="0" y="86714"/>
                </a:cubicBezTo>
                <a:close/>
              </a:path>
              <a:path w="2390153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82843" y="-4322"/>
                  <a:pt x="368216" y="-9068"/>
                  <a:pt x="640895" y="0"/>
                </a:cubicBezTo>
                <a:cubicBezTo>
                  <a:pt x="913574" y="9068"/>
                  <a:pt x="991499" y="-15262"/>
                  <a:pt x="1239411" y="0"/>
                </a:cubicBezTo>
                <a:cubicBezTo>
                  <a:pt x="1487323" y="15262"/>
                  <a:pt x="1992828" y="11053"/>
                  <a:pt x="2303439" y="0"/>
                </a:cubicBezTo>
                <a:cubicBezTo>
                  <a:pt x="2346315" y="6737"/>
                  <a:pt x="2390024" y="36672"/>
                  <a:pt x="2390153" y="86714"/>
                </a:cubicBezTo>
                <a:cubicBezTo>
                  <a:pt x="2379551" y="221857"/>
                  <a:pt x="2372899" y="307150"/>
                  <a:pt x="2390153" y="433558"/>
                </a:cubicBezTo>
                <a:cubicBezTo>
                  <a:pt x="2380577" y="478993"/>
                  <a:pt x="2349012" y="518554"/>
                  <a:pt x="2303439" y="520272"/>
                </a:cubicBezTo>
                <a:cubicBezTo>
                  <a:pt x="2039389" y="544589"/>
                  <a:pt x="1921518" y="531145"/>
                  <a:pt x="1727090" y="520272"/>
                </a:cubicBezTo>
                <a:cubicBezTo>
                  <a:pt x="1532662" y="509399"/>
                  <a:pt x="1361259" y="509719"/>
                  <a:pt x="1150742" y="520272"/>
                </a:cubicBezTo>
                <a:cubicBezTo>
                  <a:pt x="940225" y="530825"/>
                  <a:pt x="799200" y="511661"/>
                  <a:pt x="663063" y="520272"/>
                </a:cubicBezTo>
                <a:cubicBezTo>
                  <a:pt x="526926" y="528883"/>
                  <a:pt x="336147" y="513530"/>
                  <a:pt x="86714" y="520272"/>
                </a:cubicBezTo>
                <a:cubicBezTo>
                  <a:pt x="37434" y="523117"/>
                  <a:pt x="-3385" y="483512"/>
                  <a:pt x="0" y="433558"/>
                </a:cubicBezTo>
                <a:cubicBezTo>
                  <a:pt x="15827" y="320850"/>
                  <a:pt x="9971" y="209107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Dividends Per Share</a:t>
            </a:r>
          </a:p>
        </p:txBody>
      </p:sp>
    </p:spTree>
    <p:extLst>
      <p:ext uri="{BB962C8B-B14F-4D97-AF65-F5344CB8AC3E}">
        <p14:creationId xmlns:p14="http://schemas.microsoft.com/office/powerpoint/2010/main" val="311048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40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 VS Adjusted EPS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808715" y="122122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Earning</a:t>
            </a:r>
            <a:endParaRPr lang="en-US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C5AC80-7818-3943-D6BF-E4C8508483FA}"/>
              </a:ext>
            </a:extLst>
          </p:cNvPr>
          <p:cNvSpPr/>
          <p:nvPr/>
        </p:nvSpPr>
        <p:spPr>
          <a:xfrm>
            <a:off x="2614157" y="122122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63BC5-E7B2-E482-DDB5-C797A0FABC31}"/>
              </a:ext>
            </a:extLst>
          </p:cNvPr>
          <p:cNvSpPr/>
          <p:nvPr/>
        </p:nvSpPr>
        <p:spPr>
          <a:xfrm>
            <a:off x="855431" y="2039894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1B7230-F956-ADB5-F696-80B042C5C35A}"/>
              </a:ext>
            </a:extLst>
          </p:cNvPr>
          <p:cNvSpPr/>
          <p:nvPr/>
        </p:nvSpPr>
        <p:spPr>
          <a:xfrm>
            <a:off x="2743966" y="208059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F0AC22-B960-D080-DFE1-B23CBB40C5CD}"/>
              </a:ext>
            </a:extLst>
          </p:cNvPr>
          <p:cNvSpPr/>
          <p:nvPr/>
        </p:nvSpPr>
        <p:spPr>
          <a:xfrm>
            <a:off x="1255195" y="551752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2A1EFF-0F85-A99E-EDC2-8A3925277ED4}"/>
              </a:ext>
            </a:extLst>
          </p:cNvPr>
          <p:cNvSpPr/>
          <p:nvPr/>
        </p:nvSpPr>
        <p:spPr>
          <a:xfrm>
            <a:off x="2723289" y="520025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57122E-B0D9-1D82-388D-DC6E651916F4}"/>
              </a:ext>
            </a:extLst>
          </p:cNvPr>
          <p:cNvSpPr/>
          <p:nvPr/>
        </p:nvSpPr>
        <p:spPr>
          <a:xfrm>
            <a:off x="5569876" y="1560321"/>
            <a:ext cx="1005534" cy="520272"/>
          </a:xfrm>
          <a:custGeom>
            <a:avLst/>
            <a:gdLst>
              <a:gd name="connsiteX0" fmla="*/ 0 w 1005534"/>
              <a:gd name="connsiteY0" fmla="*/ 86714 h 520272"/>
              <a:gd name="connsiteX1" fmla="*/ 86714 w 1005534"/>
              <a:gd name="connsiteY1" fmla="*/ 0 h 520272"/>
              <a:gd name="connsiteX2" fmla="*/ 486125 w 1005534"/>
              <a:gd name="connsiteY2" fmla="*/ 0 h 520272"/>
              <a:gd name="connsiteX3" fmla="*/ 918820 w 1005534"/>
              <a:gd name="connsiteY3" fmla="*/ 0 h 520272"/>
              <a:gd name="connsiteX4" fmla="*/ 1005534 w 1005534"/>
              <a:gd name="connsiteY4" fmla="*/ 86714 h 520272"/>
              <a:gd name="connsiteX5" fmla="*/ 1005534 w 1005534"/>
              <a:gd name="connsiteY5" fmla="*/ 433558 h 520272"/>
              <a:gd name="connsiteX6" fmla="*/ 918820 w 1005534"/>
              <a:gd name="connsiteY6" fmla="*/ 520272 h 520272"/>
              <a:gd name="connsiteX7" fmla="*/ 519409 w 1005534"/>
              <a:gd name="connsiteY7" fmla="*/ 520272 h 520272"/>
              <a:gd name="connsiteX8" fmla="*/ 86714 w 1005534"/>
              <a:gd name="connsiteY8" fmla="*/ 520272 h 520272"/>
              <a:gd name="connsiteX9" fmla="*/ 0 w 1005534"/>
              <a:gd name="connsiteY9" fmla="*/ 433558 h 520272"/>
              <a:gd name="connsiteX10" fmla="*/ 0 w 1005534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4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385" y="-5702"/>
                  <a:pt x="386299" y="11452"/>
                  <a:pt x="486125" y="0"/>
                </a:cubicBezTo>
                <a:cubicBezTo>
                  <a:pt x="585951" y="-11452"/>
                  <a:pt x="775661" y="-5815"/>
                  <a:pt x="918820" y="0"/>
                </a:cubicBezTo>
                <a:cubicBezTo>
                  <a:pt x="968086" y="-9230"/>
                  <a:pt x="1009623" y="39874"/>
                  <a:pt x="1005534" y="86714"/>
                </a:cubicBezTo>
                <a:cubicBezTo>
                  <a:pt x="1005522" y="249948"/>
                  <a:pt x="1018742" y="296338"/>
                  <a:pt x="1005534" y="433558"/>
                </a:cubicBezTo>
                <a:cubicBezTo>
                  <a:pt x="1002889" y="481189"/>
                  <a:pt x="973433" y="516968"/>
                  <a:pt x="918820" y="520272"/>
                </a:cubicBezTo>
                <a:cubicBezTo>
                  <a:pt x="739593" y="505810"/>
                  <a:pt x="713666" y="517298"/>
                  <a:pt x="519409" y="520272"/>
                </a:cubicBezTo>
                <a:cubicBezTo>
                  <a:pt x="325152" y="523246"/>
                  <a:pt x="245172" y="532397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00553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177733" y="9775"/>
                  <a:pt x="316869" y="18466"/>
                  <a:pt x="502767" y="0"/>
                </a:cubicBezTo>
                <a:cubicBezTo>
                  <a:pt x="688665" y="-18466"/>
                  <a:pt x="781813" y="-9717"/>
                  <a:pt x="918820" y="0"/>
                </a:cubicBezTo>
                <a:cubicBezTo>
                  <a:pt x="959676" y="-7780"/>
                  <a:pt x="1012690" y="35828"/>
                  <a:pt x="1005534" y="86714"/>
                </a:cubicBezTo>
                <a:cubicBezTo>
                  <a:pt x="1021837" y="243671"/>
                  <a:pt x="992417" y="316347"/>
                  <a:pt x="1005534" y="433558"/>
                </a:cubicBezTo>
                <a:cubicBezTo>
                  <a:pt x="1001482" y="487066"/>
                  <a:pt x="974734" y="518582"/>
                  <a:pt x="918820" y="520272"/>
                </a:cubicBezTo>
                <a:cubicBezTo>
                  <a:pt x="810994" y="538824"/>
                  <a:pt x="666905" y="530964"/>
                  <a:pt x="519409" y="520272"/>
                </a:cubicBezTo>
                <a:cubicBezTo>
                  <a:pt x="371913" y="509580"/>
                  <a:pt x="208375" y="5338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281102-812B-C715-59E9-D315FB00D9AE}"/>
              </a:ext>
            </a:extLst>
          </p:cNvPr>
          <p:cNvCxnSpPr>
            <a:cxnSpLocks/>
          </p:cNvCxnSpPr>
          <p:nvPr/>
        </p:nvCxnSpPr>
        <p:spPr>
          <a:xfrm flipH="1">
            <a:off x="7306010" y="1819018"/>
            <a:ext cx="371733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2984F1C-F1FD-DAAA-C6EC-6085EE4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57" y="1667976"/>
            <a:ext cx="453126" cy="3020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2693DF-2DDD-D64A-9A39-CD22E2A0E48D}"/>
              </a:ext>
            </a:extLst>
          </p:cNvPr>
          <p:cNvSpPr/>
          <p:nvPr/>
        </p:nvSpPr>
        <p:spPr>
          <a:xfrm>
            <a:off x="7767615" y="1965466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4A3FB29-DB7A-1CA5-7D61-D909C206A77F}"/>
              </a:ext>
            </a:extLst>
          </p:cNvPr>
          <p:cNvSpPr/>
          <p:nvPr/>
        </p:nvSpPr>
        <p:spPr>
          <a:xfrm>
            <a:off x="9401702" y="1162917"/>
            <a:ext cx="1304590" cy="520272"/>
          </a:xfrm>
          <a:custGeom>
            <a:avLst/>
            <a:gdLst>
              <a:gd name="connsiteX0" fmla="*/ 0 w 1304590"/>
              <a:gd name="connsiteY0" fmla="*/ 86714 h 520272"/>
              <a:gd name="connsiteX1" fmla="*/ 86714 w 1304590"/>
              <a:gd name="connsiteY1" fmla="*/ 0 h 520272"/>
              <a:gd name="connsiteX2" fmla="*/ 629672 w 1304590"/>
              <a:gd name="connsiteY2" fmla="*/ 0 h 520272"/>
              <a:gd name="connsiteX3" fmla="*/ 1217876 w 1304590"/>
              <a:gd name="connsiteY3" fmla="*/ 0 h 520272"/>
              <a:gd name="connsiteX4" fmla="*/ 1304590 w 1304590"/>
              <a:gd name="connsiteY4" fmla="*/ 86714 h 520272"/>
              <a:gd name="connsiteX5" fmla="*/ 1304590 w 1304590"/>
              <a:gd name="connsiteY5" fmla="*/ 433558 h 520272"/>
              <a:gd name="connsiteX6" fmla="*/ 1217876 w 1304590"/>
              <a:gd name="connsiteY6" fmla="*/ 520272 h 520272"/>
              <a:gd name="connsiteX7" fmla="*/ 674918 w 1304590"/>
              <a:gd name="connsiteY7" fmla="*/ 520272 h 520272"/>
              <a:gd name="connsiteX8" fmla="*/ 86714 w 1304590"/>
              <a:gd name="connsiteY8" fmla="*/ 520272 h 520272"/>
              <a:gd name="connsiteX9" fmla="*/ 0 w 1304590"/>
              <a:gd name="connsiteY9" fmla="*/ 433558 h 520272"/>
              <a:gd name="connsiteX10" fmla="*/ 0 w 130459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59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197420" y="-23860"/>
                  <a:pt x="394595" y="-16079"/>
                  <a:pt x="629672" y="0"/>
                </a:cubicBezTo>
                <a:cubicBezTo>
                  <a:pt x="864749" y="16079"/>
                  <a:pt x="996892" y="-21361"/>
                  <a:pt x="1217876" y="0"/>
                </a:cubicBezTo>
                <a:cubicBezTo>
                  <a:pt x="1267142" y="-9230"/>
                  <a:pt x="1308679" y="39874"/>
                  <a:pt x="1304590" y="86714"/>
                </a:cubicBezTo>
                <a:cubicBezTo>
                  <a:pt x="1304578" y="249948"/>
                  <a:pt x="1317798" y="296338"/>
                  <a:pt x="1304590" y="433558"/>
                </a:cubicBezTo>
                <a:cubicBezTo>
                  <a:pt x="1301945" y="481189"/>
                  <a:pt x="1272489" y="516968"/>
                  <a:pt x="1217876" y="520272"/>
                </a:cubicBezTo>
                <a:cubicBezTo>
                  <a:pt x="990634" y="503438"/>
                  <a:pt x="935948" y="514489"/>
                  <a:pt x="674918" y="520272"/>
                </a:cubicBezTo>
                <a:cubicBezTo>
                  <a:pt x="413888" y="526055"/>
                  <a:pt x="287803" y="49840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30459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00342" y="721"/>
                  <a:pt x="390612" y="-26019"/>
                  <a:pt x="652295" y="0"/>
                </a:cubicBezTo>
                <a:cubicBezTo>
                  <a:pt x="913978" y="26019"/>
                  <a:pt x="1088500" y="-15352"/>
                  <a:pt x="1217876" y="0"/>
                </a:cubicBezTo>
                <a:cubicBezTo>
                  <a:pt x="1258732" y="-7780"/>
                  <a:pt x="1311746" y="35828"/>
                  <a:pt x="1304590" y="86714"/>
                </a:cubicBezTo>
                <a:cubicBezTo>
                  <a:pt x="1320893" y="243671"/>
                  <a:pt x="1291473" y="316347"/>
                  <a:pt x="1304590" y="433558"/>
                </a:cubicBezTo>
                <a:cubicBezTo>
                  <a:pt x="1300538" y="487066"/>
                  <a:pt x="1273790" y="518582"/>
                  <a:pt x="1217876" y="520272"/>
                </a:cubicBezTo>
                <a:cubicBezTo>
                  <a:pt x="1050810" y="543673"/>
                  <a:pt x="876595" y="507924"/>
                  <a:pt x="674918" y="520272"/>
                </a:cubicBezTo>
                <a:cubicBezTo>
                  <a:pt x="473241" y="532620"/>
                  <a:pt x="276812" y="546305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A4E9FE-8C7E-66E4-F5FE-48A4DF2A6FDA}"/>
              </a:ext>
            </a:extLst>
          </p:cNvPr>
          <p:cNvSpPr/>
          <p:nvPr/>
        </p:nvSpPr>
        <p:spPr>
          <a:xfrm>
            <a:off x="9448034" y="1965466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172E63-503F-EF9C-601F-55755F4C41E0}"/>
              </a:ext>
            </a:extLst>
          </p:cNvPr>
          <p:cNvSpPr/>
          <p:nvPr/>
        </p:nvSpPr>
        <p:spPr>
          <a:xfrm>
            <a:off x="5726995" y="4517272"/>
            <a:ext cx="1005534" cy="520272"/>
          </a:xfrm>
          <a:custGeom>
            <a:avLst/>
            <a:gdLst>
              <a:gd name="connsiteX0" fmla="*/ 0 w 1005534"/>
              <a:gd name="connsiteY0" fmla="*/ 86714 h 520272"/>
              <a:gd name="connsiteX1" fmla="*/ 86714 w 1005534"/>
              <a:gd name="connsiteY1" fmla="*/ 0 h 520272"/>
              <a:gd name="connsiteX2" fmla="*/ 486125 w 1005534"/>
              <a:gd name="connsiteY2" fmla="*/ 0 h 520272"/>
              <a:gd name="connsiteX3" fmla="*/ 918820 w 1005534"/>
              <a:gd name="connsiteY3" fmla="*/ 0 h 520272"/>
              <a:gd name="connsiteX4" fmla="*/ 1005534 w 1005534"/>
              <a:gd name="connsiteY4" fmla="*/ 86714 h 520272"/>
              <a:gd name="connsiteX5" fmla="*/ 1005534 w 1005534"/>
              <a:gd name="connsiteY5" fmla="*/ 433558 h 520272"/>
              <a:gd name="connsiteX6" fmla="*/ 918820 w 1005534"/>
              <a:gd name="connsiteY6" fmla="*/ 520272 h 520272"/>
              <a:gd name="connsiteX7" fmla="*/ 519409 w 1005534"/>
              <a:gd name="connsiteY7" fmla="*/ 520272 h 520272"/>
              <a:gd name="connsiteX8" fmla="*/ 86714 w 1005534"/>
              <a:gd name="connsiteY8" fmla="*/ 520272 h 520272"/>
              <a:gd name="connsiteX9" fmla="*/ 0 w 1005534"/>
              <a:gd name="connsiteY9" fmla="*/ 433558 h 520272"/>
              <a:gd name="connsiteX10" fmla="*/ 0 w 1005534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4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385" y="-5702"/>
                  <a:pt x="386299" y="11452"/>
                  <a:pt x="486125" y="0"/>
                </a:cubicBezTo>
                <a:cubicBezTo>
                  <a:pt x="585951" y="-11452"/>
                  <a:pt x="775661" y="-5815"/>
                  <a:pt x="918820" y="0"/>
                </a:cubicBezTo>
                <a:cubicBezTo>
                  <a:pt x="968086" y="-9230"/>
                  <a:pt x="1009623" y="39874"/>
                  <a:pt x="1005534" y="86714"/>
                </a:cubicBezTo>
                <a:cubicBezTo>
                  <a:pt x="1005522" y="249948"/>
                  <a:pt x="1018742" y="296338"/>
                  <a:pt x="1005534" y="433558"/>
                </a:cubicBezTo>
                <a:cubicBezTo>
                  <a:pt x="1002889" y="481189"/>
                  <a:pt x="973433" y="516968"/>
                  <a:pt x="918820" y="520272"/>
                </a:cubicBezTo>
                <a:cubicBezTo>
                  <a:pt x="739593" y="505810"/>
                  <a:pt x="713666" y="517298"/>
                  <a:pt x="519409" y="520272"/>
                </a:cubicBezTo>
                <a:cubicBezTo>
                  <a:pt x="325152" y="523246"/>
                  <a:pt x="245172" y="532397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00553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177733" y="9775"/>
                  <a:pt x="316869" y="18466"/>
                  <a:pt x="502767" y="0"/>
                </a:cubicBezTo>
                <a:cubicBezTo>
                  <a:pt x="688665" y="-18466"/>
                  <a:pt x="781813" y="-9717"/>
                  <a:pt x="918820" y="0"/>
                </a:cubicBezTo>
                <a:cubicBezTo>
                  <a:pt x="959676" y="-7780"/>
                  <a:pt x="1012690" y="35828"/>
                  <a:pt x="1005534" y="86714"/>
                </a:cubicBezTo>
                <a:cubicBezTo>
                  <a:pt x="1021837" y="243671"/>
                  <a:pt x="992417" y="316347"/>
                  <a:pt x="1005534" y="433558"/>
                </a:cubicBezTo>
                <a:cubicBezTo>
                  <a:pt x="1001482" y="487066"/>
                  <a:pt x="974734" y="518582"/>
                  <a:pt x="918820" y="520272"/>
                </a:cubicBezTo>
                <a:cubicBezTo>
                  <a:pt x="810994" y="538824"/>
                  <a:pt x="666905" y="530964"/>
                  <a:pt x="519409" y="520272"/>
                </a:cubicBezTo>
                <a:cubicBezTo>
                  <a:pt x="371913" y="509580"/>
                  <a:pt x="208375" y="5338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E98553-9257-7C53-4B46-9540A7A79C12}"/>
              </a:ext>
            </a:extLst>
          </p:cNvPr>
          <p:cNvCxnSpPr>
            <a:cxnSpLocks/>
          </p:cNvCxnSpPr>
          <p:nvPr/>
        </p:nvCxnSpPr>
        <p:spPr>
          <a:xfrm flipH="1">
            <a:off x="7463129" y="4775969"/>
            <a:ext cx="367968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B26D968-6E8F-B422-E108-249D6CFF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6" y="4624927"/>
            <a:ext cx="453126" cy="30208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D97B21-1FC3-F6DA-3485-F3BA3BD6D746}"/>
              </a:ext>
            </a:extLst>
          </p:cNvPr>
          <p:cNvSpPr/>
          <p:nvPr/>
        </p:nvSpPr>
        <p:spPr>
          <a:xfrm>
            <a:off x="5417475" y="852726"/>
            <a:ext cx="5675945" cy="2144794"/>
          </a:xfrm>
          <a:custGeom>
            <a:avLst/>
            <a:gdLst>
              <a:gd name="connsiteX0" fmla="*/ 0 w 5675945"/>
              <a:gd name="connsiteY0" fmla="*/ 357473 h 2144794"/>
              <a:gd name="connsiteX1" fmla="*/ 357473 w 5675945"/>
              <a:gd name="connsiteY1" fmla="*/ 0 h 2144794"/>
              <a:gd name="connsiteX2" fmla="*/ 1076818 w 5675945"/>
              <a:gd name="connsiteY2" fmla="*/ 0 h 2144794"/>
              <a:gd name="connsiteX3" fmla="*/ 1647333 w 5675945"/>
              <a:gd name="connsiteY3" fmla="*/ 0 h 2144794"/>
              <a:gd name="connsiteX4" fmla="*/ 2168238 w 5675945"/>
              <a:gd name="connsiteY4" fmla="*/ 0 h 2144794"/>
              <a:gd name="connsiteX5" fmla="*/ 2837973 w 5675945"/>
              <a:gd name="connsiteY5" fmla="*/ 0 h 2144794"/>
              <a:gd name="connsiteX6" fmla="*/ 3408487 w 5675945"/>
              <a:gd name="connsiteY6" fmla="*/ 0 h 2144794"/>
              <a:gd name="connsiteX7" fmla="*/ 4127832 w 5675945"/>
              <a:gd name="connsiteY7" fmla="*/ 0 h 2144794"/>
              <a:gd name="connsiteX8" fmla="*/ 4648737 w 5675945"/>
              <a:gd name="connsiteY8" fmla="*/ 0 h 2144794"/>
              <a:gd name="connsiteX9" fmla="*/ 5318472 w 5675945"/>
              <a:gd name="connsiteY9" fmla="*/ 0 h 2144794"/>
              <a:gd name="connsiteX10" fmla="*/ 5675945 w 5675945"/>
              <a:gd name="connsiteY10" fmla="*/ 357473 h 2144794"/>
              <a:gd name="connsiteX11" fmla="*/ 5675945 w 5675945"/>
              <a:gd name="connsiteY11" fmla="*/ 834089 h 2144794"/>
              <a:gd name="connsiteX12" fmla="*/ 5675945 w 5675945"/>
              <a:gd name="connsiteY12" fmla="*/ 1296407 h 2144794"/>
              <a:gd name="connsiteX13" fmla="*/ 5675945 w 5675945"/>
              <a:gd name="connsiteY13" fmla="*/ 1787321 h 2144794"/>
              <a:gd name="connsiteX14" fmla="*/ 5318472 w 5675945"/>
              <a:gd name="connsiteY14" fmla="*/ 2144794 h 2144794"/>
              <a:gd name="connsiteX15" fmla="*/ 4698347 w 5675945"/>
              <a:gd name="connsiteY15" fmla="*/ 2144794 h 2144794"/>
              <a:gd name="connsiteX16" fmla="*/ 3979002 w 5675945"/>
              <a:gd name="connsiteY16" fmla="*/ 2144794 h 2144794"/>
              <a:gd name="connsiteX17" fmla="*/ 3358877 w 5675945"/>
              <a:gd name="connsiteY17" fmla="*/ 2144794 h 2144794"/>
              <a:gd name="connsiteX18" fmla="*/ 2887582 w 5675945"/>
              <a:gd name="connsiteY18" fmla="*/ 2144794 h 2144794"/>
              <a:gd name="connsiteX19" fmla="*/ 2366678 w 5675945"/>
              <a:gd name="connsiteY19" fmla="*/ 2144794 h 2144794"/>
              <a:gd name="connsiteX20" fmla="*/ 1647333 w 5675945"/>
              <a:gd name="connsiteY20" fmla="*/ 2144794 h 2144794"/>
              <a:gd name="connsiteX21" fmla="*/ 1027208 w 5675945"/>
              <a:gd name="connsiteY21" fmla="*/ 2144794 h 2144794"/>
              <a:gd name="connsiteX22" fmla="*/ 357473 w 5675945"/>
              <a:gd name="connsiteY22" fmla="*/ 2144794 h 2144794"/>
              <a:gd name="connsiteX23" fmla="*/ 0 w 5675945"/>
              <a:gd name="connsiteY23" fmla="*/ 1787321 h 2144794"/>
              <a:gd name="connsiteX24" fmla="*/ 0 w 5675945"/>
              <a:gd name="connsiteY24" fmla="*/ 1310705 h 2144794"/>
              <a:gd name="connsiteX25" fmla="*/ 0 w 5675945"/>
              <a:gd name="connsiteY25" fmla="*/ 834089 h 2144794"/>
              <a:gd name="connsiteX26" fmla="*/ 0 w 5675945"/>
              <a:gd name="connsiteY2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5945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63382" y="30064"/>
                  <a:pt x="758798" y="-3946"/>
                  <a:pt x="1076818" y="0"/>
                </a:cubicBezTo>
                <a:cubicBezTo>
                  <a:pt x="1394839" y="3946"/>
                  <a:pt x="1453154" y="17064"/>
                  <a:pt x="1647333" y="0"/>
                </a:cubicBezTo>
                <a:cubicBezTo>
                  <a:pt x="1841512" y="-17064"/>
                  <a:pt x="1971069" y="5982"/>
                  <a:pt x="2168238" y="0"/>
                </a:cubicBezTo>
                <a:cubicBezTo>
                  <a:pt x="2365408" y="-5982"/>
                  <a:pt x="2565514" y="29865"/>
                  <a:pt x="2837973" y="0"/>
                </a:cubicBezTo>
                <a:cubicBezTo>
                  <a:pt x="3110433" y="-29865"/>
                  <a:pt x="3239880" y="2019"/>
                  <a:pt x="3408487" y="0"/>
                </a:cubicBezTo>
                <a:cubicBezTo>
                  <a:pt x="3577094" y="-2019"/>
                  <a:pt x="3776583" y="12273"/>
                  <a:pt x="4127832" y="0"/>
                </a:cubicBezTo>
                <a:cubicBezTo>
                  <a:pt x="4479082" y="-12273"/>
                  <a:pt x="4473661" y="16302"/>
                  <a:pt x="4648737" y="0"/>
                </a:cubicBezTo>
                <a:cubicBezTo>
                  <a:pt x="4823814" y="-16302"/>
                  <a:pt x="5126432" y="-18151"/>
                  <a:pt x="5318472" y="0"/>
                </a:cubicBezTo>
                <a:cubicBezTo>
                  <a:pt x="5540778" y="5982"/>
                  <a:pt x="5670019" y="159088"/>
                  <a:pt x="5675945" y="357473"/>
                </a:cubicBezTo>
                <a:cubicBezTo>
                  <a:pt x="5659218" y="479503"/>
                  <a:pt x="5691861" y="626711"/>
                  <a:pt x="5675945" y="834089"/>
                </a:cubicBezTo>
                <a:cubicBezTo>
                  <a:pt x="5660029" y="1041467"/>
                  <a:pt x="5683925" y="1147041"/>
                  <a:pt x="5675945" y="1296407"/>
                </a:cubicBezTo>
                <a:cubicBezTo>
                  <a:pt x="5667965" y="1445773"/>
                  <a:pt x="5652183" y="1582217"/>
                  <a:pt x="5675945" y="1787321"/>
                </a:cubicBezTo>
                <a:cubicBezTo>
                  <a:pt x="5705773" y="1947720"/>
                  <a:pt x="5498539" y="2138083"/>
                  <a:pt x="5318472" y="2144794"/>
                </a:cubicBezTo>
                <a:cubicBezTo>
                  <a:pt x="5167613" y="2147116"/>
                  <a:pt x="4964977" y="2126122"/>
                  <a:pt x="4698347" y="2144794"/>
                </a:cubicBezTo>
                <a:cubicBezTo>
                  <a:pt x="4431717" y="2163466"/>
                  <a:pt x="4216851" y="2170961"/>
                  <a:pt x="3979002" y="2144794"/>
                </a:cubicBezTo>
                <a:cubicBezTo>
                  <a:pt x="3741153" y="2118627"/>
                  <a:pt x="3535483" y="2128280"/>
                  <a:pt x="3358877" y="2144794"/>
                </a:cubicBezTo>
                <a:cubicBezTo>
                  <a:pt x="3182272" y="2161308"/>
                  <a:pt x="2999902" y="2129031"/>
                  <a:pt x="2887582" y="2144794"/>
                </a:cubicBezTo>
                <a:cubicBezTo>
                  <a:pt x="2775262" y="2160557"/>
                  <a:pt x="2549836" y="2142900"/>
                  <a:pt x="2366678" y="2144794"/>
                </a:cubicBezTo>
                <a:cubicBezTo>
                  <a:pt x="2183520" y="2146688"/>
                  <a:pt x="1915374" y="2114131"/>
                  <a:pt x="1647333" y="2144794"/>
                </a:cubicBezTo>
                <a:cubicBezTo>
                  <a:pt x="1379292" y="2175457"/>
                  <a:pt x="1283140" y="2151096"/>
                  <a:pt x="1027208" y="2144794"/>
                </a:cubicBezTo>
                <a:cubicBezTo>
                  <a:pt x="771277" y="2138492"/>
                  <a:pt x="497148" y="2160674"/>
                  <a:pt x="357473" y="2144794"/>
                </a:cubicBezTo>
                <a:cubicBezTo>
                  <a:pt x="159689" y="2135179"/>
                  <a:pt x="47383" y="1994628"/>
                  <a:pt x="0" y="1787321"/>
                </a:cubicBezTo>
                <a:cubicBezTo>
                  <a:pt x="-13321" y="1560930"/>
                  <a:pt x="14249" y="1468772"/>
                  <a:pt x="0" y="1310705"/>
                </a:cubicBezTo>
                <a:cubicBezTo>
                  <a:pt x="-14249" y="1152638"/>
                  <a:pt x="5489" y="998410"/>
                  <a:pt x="0" y="834089"/>
                </a:cubicBezTo>
                <a:cubicBezTo>
                  <a:pt x="-5489" y="669768"/>
                  <a:pt x="-19171" y="497739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3E2E71-97AF-CC17-D662-43F604626E08}"/>
              </a:ext>
            </a:extLst>
          </p:cNvPr>
          <p:cNvSpPr/>
          <p:nvPr/>
        </p:nvSpPr>
        <p:spPr>
          <a:xfrm>
            <a:off x="5569876" y="3552530"/>
            <a:ext cx="5675945" cy="2144794"/>
          </a:xfrm>
          <a:custGeom>
            <a:avLst/>
            <a:gdLst>
              <a:gd name="connsiteX0" fmla="*/ 0 w 5675945"/>
              <a:gd name="connsiteY0" fmla="*/ 357473 h 2144794"/>
              <a:gd name="connsiteX1" fmla="*/ 357473 w 5675945"/>
              <a:gd name="connsiteY1" fmla="*/ 0 h 2144794"/>
              <a:gd name="connsiteX2" fmla="*/ 1076818 w 5675945"/>
              <a:gd name="connsiteY2" fmla="*/ 0 h 2144794"/>
              <a:gd name="connsiteX3" fmla="*/ 1647333 w 5675945"/>
              <a:gd name="connsiteY3" fmla="*/ 0 h 2144794"/>
              <a:gd name="connsiteX4" fmla="*/ 2168238 w 5675945"/>
              <a:gd name="connsiteY4" fmla="*/ 0 h 2144794"/>
              <a:gd name="connsiteX5" fmla="*/ 2837973 w 5675945"/>
              <a:gd name="connsiteY5" fmla="*/ 0 h 2144794"/>
              <a:gd name="connsiteX6" fmla="*/ 3408487 w 5675945"/>
              <a:gd name="connsiteY6" fmla="*/ 0 h 2144794"/>
              <a:gd name="connsiteX7" fmla="*/ 4127832 w 5675945"/>
              <a:gd name="connsiteY7" fmla="*/ 0 h 2144794"/>
              <a:gd name="connsiteX8" fmla="*/ 4648737 w 5675945"/>
              <a:gd name="connsiteY8" fmla="*/ 0 h 2144794"/>
              <a:gd name="connsiteX9" fmla="*/ 5318472 w 5675945"/>
              <a:gd name="connsiteY9" fmla="*/ 0 h 2144794"/>
              <a:gd name="connsiteX10" fmla="*/ 5675945 w 5675945"/>
              <a:gd name="connsiteY10" fmla="*/ 357473 h 2144794"/>
              <a:gd name="connsiteX11" fmla="*/ 5675945 w 5675945"/>
              <a:gd name="connsiteY11" fmla="*/ 834089 h 2144794"/>
              <a:gd name="connsiteX12" fmla="*/ 5675945 w 5675945"/>
              <a:gd name="connsiteY12" fmla="*/ 1296407 h 2144794"/>
              <a:gd name="connsiteX13" fmla="*/ 5675945 w 5675945"/>
              <a:gd name="connsiteY13" fmla="*/ 1787321 h 2144794"/>
              <a:gd name="connsiteX14" fmla="*/ 5318472 w 5675945"/>
              <a:gd name="connsiteY14" fmla="*/ 2144794 h 2144794"/>
              <a:gd name="connsiteX15" fmla="*/ 4698347 w 5675945"/>
              <a:gd name="connsiteY15" fmla="*/ 2144794 h 2144794"/>
              <a:gd name="connsiteX16" fmla="*/ 3979002 w 5675945"/>
              <a:gd name="connsiteY16" fmla="*/ 2144794 h 2144794"/>
              <a:gd name="connsiteX17" fmla="*/ 3358877 w 5675945"/>
              <a:gd name="connsiteY17" fmla="*/ 2144794 h 2144794"/>
              <a:gd name="connsiteX18" fmla="*/ 2887582 w 5675945"/>
              <a:gd name="connsiteY18" fmla="*/ 2144794 h 2144794"/>
              <a:gd name="connsiteX19" fmla="*/ 2366678 w 5675945"/>
              <a:gd name="connsiteY19" fmla="*/ 2144794 h 2144794"/>
              <a:gd name="connsiteX20" fmla="*/ 1647333 w 5675945"/>
              <a:gd name="connsiteY20" fmla="*/ 2144794 h 2144794"/>
              <a:gd name="connsiteX21" fmla="*/ 1027208 w 5675945"/>
              <a:gd name="connsiteY21" fmla="*/ 2144794 h 2144794"/>
              <a:gd name="connsiteX22" fmla="*/ 357473 w 5675945"/>
              <a:gd name="connsiteY22" fmla="*/ 2144794 h 2144794"/>
              <a:gd name="connsiteX23" fmla="*/ 0 w 5675945"/>
              <a:gd name="connsiteY23" fmla="*/ 1787321 h 2144794"/>
              <a:gd name="connsiteX24" fmla="*/ 0 w 5675945"/>
              <a:gd name="connsiteY24" fmla="*/ 1310705 h 2144794"/>
              <a:gd name="connsiteX25" fmla="*/ 0 w 5675945"/>
              <a:gd name="connsiteY25" fmla="*/ 834089 h 2144794"/>
              <a:gd name="connsiteX26" fmla="*/ 0 w 5675945"/>
              <a:gd name="connsiteY2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5945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63382" y="30064"/>
                  <a:pt x="758798" y="-3946"/>
                  <a:pt x="1076818" y="0"/>
                </a:cubicBezTo>
                <a:cubicBezTo>
                  <a:pt x="1394839" y="3946"/>
                  <a:pt x="1453154" y="17064"/>
                  <a:pt x="1647333" y="0"/>
                </a:cubicBezTo>
                <a:cubicBezTo>
                  <a:pt x="1841512" y="-17064"/>
                  <a:pt x="1971069" y="5982"/>
                  <a:pt x="2168238" y="0"/>
                </a:cubicBezTo>
                <a:cubicBezTo>
                  <a:pt x="2365408" y="-5982"/>
                  <a:pt x="2565514" y="29865"/>
                  <a:pt x="2837973" y="0"/>
                </a:cubicBezTo>
                <a:cubicBezTo>
                  <a:pt x="3110433" y="-29865"/>
                  <a:pt x="3239880" y="2019"/>
                  <a:pt x="3408487" y="0"/>
                </a:cubicBezTo>
                <a:cubicBezTo>
                  <a:pt x="3577094" y="-2019"/>
                  <a:pt x="3776583" y="12273"/>
                  <a:pt x="4127832" y="0"/>
                </a:cubicBezTo>
                <a:cubicBezTo>
                  <a:pt x="4479082" y="-12273"/>
                  <a:pt x="4473661" y="16302"/>
                  <a:pt x="4648737" y="0"/>
                </a:cubicBezTo>
                <a:cubicBezTo>
                  <a:pt x="4823814" y="-16302"/>
                  <a:pt x="5126432" y="-18151"/>
                  <a:pt x="5318472" y="0"/>
                </a:cubicBezTo>
                <a:cubicBezTo>
                  <a:pt x="5540778" y="5982"/>
                  <a:pt x="5670019" y="159088"/>
                  <a:pt x="5675945" y="357473"/>
                </a:cubicBezTo>
                <a:cubicBezTo>
                  <a:pt x="5659218" y="479503"/>
                  <a:pt x="5691861" y="626711"/>
                  <a:pt x="5675945" y="834089"/>
                </a:cubicBezTo>
                <a:cubicBezTo>
                  <a:pt x="5660029" y="1041467"/>
                  <a:pt x="5683925" y="1147041"/>
                  <a:pt x="5675945" y="1296407"/>
                </a:cubicBezTo>
                <a:cubicBezTo>
                  <a:pt x="5667965" y="1445773"/>
                  <a:pt x="5652183" y="1582217"/>
                  <a:pt x="5675945" y="1787321"/>
                </a:cubicBezTo>
                <a:cubicBezTo>
                  <a:pt x="5705773" y="1947720"/>
                  <a:pt x="5498539" y="2138083"/>
                  <a:pt x="5318472" y="2144794"/>
                </a:cubicBezTo>
                <a:cubicBezTo>
                  <a:pt x="5167613" y="2147116"/>
                  <a:pt x="4964977" y="2126122"/>
                  <a:pt x="4698347" y="2144794"/>
                </a:cubicBezTo>
                <a:cubicBezTo>
                  <a:pt x="4431717" y="2163466"/>
                  <a:pt x="4216851" y="2170961"/>
                  <a:pt x="3979002" y="2144794"/>
                </a:cubicBezTo>
                <a:cubicBezTo>
                  <a:pt x="3741153" y="2118627"/>
                  <a:pt x="3535483" y="2128280"/>
                  <a:pt x="3358877" y="2144794"/>
                </a:cubicBezTo>
                <a:cubicBezTo>
                  <a:pt x="3182272" y="2161308"/>
                  <a:pt x="2999902" y="2129031"/>
                  <a:pt x="2887582" y="2144794"/>
                </a:cubicBezTo>
                <a:cubicBezTo>
                  <a:pt x="2775262" y="2160557"/>
                  <a:pt x="2549836" y="2142900"/>
                  <a:pt x="2366678" y="2144794"/>
                </a:cubicBezTo>
                <a:cubicBezTo>
                  <a:pt x="2183520" y="2146688"/>
                  <a:pt x="1915374" y="2114131"/>
                  <a:pt x="1647333" y="2144794"/>
                </a:cubicBezTo>
                <a:cubicBezTo>
                  <a:pt x="1379292" y="2175457"/>
                  <a:pt x="1283140" y="2151096"/>
                  <a:pt x="1027208" y="2144794"/>
                </a:cubicBezTo>
                <a:cubicBezTo>
                  <a:pt x="771277" y="2138492"/>
                  <a:pt x="497148" y="2160674"/>
                  <a:pt x="357473" y="2144794"/>
                </a:cubicBezTo>
                <a:cubicBezTo>
                  <a:pt x="159689" y="2135179"/>
                  <a:pt x="47383" y="1994628"/>
                  <a:pt x="0" y="1787321"/>
                </a:cubicBezTo>
                <a:cubicBezTo>
                  <a:pt x="-13321" y="1560930"/>
                  <a:pt x="14249" y="1468772"/>
                  <a:pt x="0" y="1310705"/>
                </a:cubicBezTo>
                <a:cubicBezTo>
                  <a:pt x="-14249" y="1152638"/>
                  <a:pt x="5489" y="998410"/>
                  <a:pt x="0" y="834089"/>
                </a:cubicBezTo>
                <a:cubicBezTo>
                  <a:pt x="-5489" y="669768"/>
                  <a:pt x="-19171" y="497739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B190F36-00E5-DD28-5392-816F5A400336}"/>
              </a:ext>
            </a:extLst>
          </p:cNvPr>
          <p:cNvSpPr/>
          <p:nvPr/>
        </p:nvSpPr>
        <p:spPr>
          <a:xfrm>
            <a:off x="10864436" y="1634526"/>
            <a:ext cx="721986" cy="520272"/>
          </a:xfrm>
          <a:custGeom>
            <a:avLst/>
            <a:gdLst>
              <a:gd name="connsiteX0" fmla="*/ 0 w 721986"/>
              <a:gd name="connsiteY0" fmla="*/ 86714 h 520272"/>
              <a:gd name="connsiteX1" fmla="*/ 86714 w 721986"/>
              <a:gd name="connsiteY1" fmla="*/ 0 h 520272"/>
              <a:gd name="connsiteX2" fmla="*/ 635272 w 721986"/>
              <a:gd name="connsiteY2" fmla="*/ 0 h 520272"/>
              <a:gd name="connsiteX3" fmla="*/ 721986 w 721986"/>
              <a:gd name="connsiteY3" fmla="*/ 86714 h 520272"/>
              <a:gd name="connsiteX4" fmla="*/ 721986 w 721986"/>
              <a:gd name="connsiteY4" fmla="*/ 433558 h 520272"/>
              <a:gd name="connsiteX5" fmla="*/ 635272 w 721986"/>
              <a:gd name="connsiteY5" fmla="*/ 520272 h 520272"/>
              <a:gd name="connsiteX6" fmla="*/ 86714 w 721986"/>
              <a:gd name="connsiteY6" fmla="*/ 520272 h 520272"/>
              <a:gd name="connsiteX7" fmla="*/ 0 w 721986"/>
              <a:gd name="connsiteY7" fmla="*/ 433558 h 520272"/>
              <a:gd name="connsiteX8" fmla="*/ 0 w 721986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86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269515" y="-2672"/>
                  <a:pt x="440569" y="-25643"/>
                  <a:pt x="635272" y="0"/>
                </a:cubicBezTo>
                <a:cubicBezTo>
                  <a:pt x="678075" y="-2475"/>
                  <a:pt x="713119" y="46673"/>
                  <a:pt x="721986" y="86714"/>
                </a:cubicBezTo>
                <a:cubicBezTo>
                  <a:pt x="737242" y="238641"/>
                  <a:pt x="718758" y="283165"/>
                  <a:pt x="721986" y="433558"/>
                </a:cubicBezTo>
                <a:cubicBezTo>
                  <a:pt x="723361" y="472219"/>
                  <a:pt x="687252" y="521323"/>
                  <a:pt x="635272" y="520272"/>
                </a:cubicBezTo>
                <a:cubicBezTo>
                  <a:pt x="380218" y="522184"/>
                  <a:pt x="347797" y="530209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21986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9041" y="-2159"/>
                  <a:pt x="361683" y="13869"/>
                  <a:pt x="635272" y="0"/>
                </a:cubicBezTo>
                <a:cubicBezTo>
                  <a:pt x="686322" y="357"/>
                  <a:pt x="724745" y="33697"/>
                  <a:pt x="721986" y="86714"/>
                </a:cubicBezTo>
                <a:cubicBezTo>
                  <a:pt x="722136" y="166962"/>
                  <a:pt x="715801" y="348885"/>
                  <a:pt x="721986" y="433558"/>
                </a:cubicBezTo>
                <a:cubicBezTo>
                  <a:pt x="723134" y="477600"/>
                  <a:pt x="686295" y="522481"/>
                  <a:pt x="635272" y="520272"/>
                </a:cubicBezTo>
                <a:cubicBezTo>
                  <a:pt x="459147" y="521433"/>
                  <a:pt x="215534" y="523385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89A960-350B-3A87-BEBE-58FD76644078}"/>
              </a:ext>
            </a:extLst>
          </p:cNvPr>
          <p:cNvSpPr/>
          <p:nvPr/>
        </p:nvSpPr>
        <p:spPr>
          <a:xfrm>
            <a:off x="7400208" y="1132520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3770899-1AC0-325C-1BAC-B3F8E2E97134}"/>
              </a:ext>
            </a:extLst>
          </p:cNvPr>
          <p:cNvSpPr/>
          <p:nvPr/>
        </p:nvSpPr>
        <p:spPr>
          <a:xfrm>
            <a:off x="4163430" y="5404122"/>
            <a:ext cx="2390153" cy="520272"/>
          </a:xfr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90F423-6CA0-ECE8-A672-FBAC0E119B96}"/>
              </a:ext>
            </a:extLst>
          </p:cNvPr>
          <p:cNvSpPr/>
          <p:nvPr/>
        </p:nvSpPr>
        <p:spPr>
          <a:xfrm>
            <a:off x="4531918" y="425670"/>
            <a:ext cx="2390153" cy="520272"/>
          </a:xfrm>
          <a:custGeom>
            <a:avLst/>
            <a:gdLst>
              <a:gd name="connsiteX0" fmla="*/ 0 w 2390153"/>
              <a:gd name="connsiteY0" fmla="*/ 86714 h 520272"/>
              <a:gd name="connsiteX1" fmla="*/ 86714 w 2390153"/>
              <a:gd name="connsiteY1" fmla="*/ 0 h 520272"/>
              <a:gd name="connsiteX2" fmla="*/ 663063 w 2390153"/>
              <a:gd name="connsiteY2" fmla="*/ 0 h 520272"/>
              <a:gd name="connsiteX3" fmla="*/ 1172909 w 2390153"/>
              <a:gd name="connsiteY3" fmla="*/ 0 h 520272"/>
              <a:gd name="connsiteX4" fmla="*/ 1749258 w 2390153"/>
              <a:gd name="connsiteY4" fmla="*/ 0 h 520272"/>
              <a:gd name="connsiteX5" fmla="*/ 2303439 w 2390153"/>
              <a:gd name="connsiteY5" fmla="*/ 0 h 520272"/>
              <a:gd name="connsiteX6" fmla="*/ 2390153 w 2390153"/>
              <a:gd name="connsiteY6" fmla="*/ 86714 h 520272"/>
              <a:gd name="connsiteX7" fmla="*/ 2390153 w 2390153"/>
              <a:gd name="connsiteY7" fmla="*/ 433558 h 520272"/>
              <a:gd name="connsiteX8" fmla="*/ 2303439 w 2390153"/>
              <a:gd name="connsiteY8" fmla="*/ 520272 h 520272"/>
              <a:gd name="connsiteX9" fmla="*/ 1793592 w 2390153"/>
              <a:gd name="connsiteY9" fmla="*/ 520272 h 520272"/>
              <a:gd name="connsiteX10" fmla="*/ 1217244 w 2390153"/>
              <a:gd name="connsiteY10" fmla="*/ 520272 h 520272"/>
              <a:gd name="connsiteX11" fmla="*/ 707397 w 2390153"/>
              <a:gd name="connsiteY11" fmla="*/ 520272 h 520272"/>
              <a:gd name="connsiteX12" fmla="*/ 86714 w 2390153"/>
              <a:gd name="connsiteY12" fmla="*/ 520272 h 520272"/>
              <a:gd name="connsiteX13" fmla="*/ 0 w 2390153"/>
              <a:gd name="connsiteY13" fmla="*/ 433558 h 520272"/>
              <a:gd name="connsiteX14" fmla="*/ 0 w 2390153"/>
              <a:gd name="connsiteY14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0153" h="520272" fill="none" extrusionOk="0">
                <a:moveTo>
                  <a:pt x="0" y="86714"/>
                </a:moveTo>
                <a:cubicBezTo>
                  <a:pt x="-2501" y="31631"/>
                  <a:pt x="38104" y="942"/>
                  <a:pt x="86714" y="0"/>
                </a:cubicBezTo>
                <a:cubicBezTo>
                  <a:pt x="306602" y="-21805"/>
                  <a:pt x="511462" y="11278"/>
                  <a:pt x="663063" y="0"/>
                </a:cubicBezTo>
                <a:cubicBezTo>
                  <a:pt x="814664" y="-11278"/>
                  <a:pt x="932136" y="20637"/>
                  <a:pt x="1172909" y="0"/>
                </a:cubicBezTo>
                <a:cubicBezTo>
                  <a:pt x="1413682" y="-20637"/>
                  <a:pt x="1534072" y="-3266"/>
                  <a:pt x="1749258" y="0"/>
                </a:cubicBezTo>
                <a:cubicBezTo>
                  <a:pt x="1964444" y="3266"/>
                  <a:pt x="2191746" y="15939"/>
                  <a:pt x="2303439" y="0"/>
                </a:cubicBezTo>
                <a:cubicBezTo>
                  <a:pt x="2357421" y="3000"/>
                  <a:pt x="2390707" y="47733"/>
                  <a:pt x="2390153" y="86714"/>
                </a:cubicBezTo>
                <a:cubicBezTo>
                  <a:pt x="2388211" y="212370"/>
                  <a:pt x="2386737" y="320133"/>
                  <a:pt x="2390153" y="433558"/>
                </a:cubicBezTo>
                <a:cubicBezTo>
                  <a:pt x="2392411" y="480437"/>
                  <a:pt x="2354351" y="513766"/>
                  <a:pt x="2303439" y="520272"/>
                </a:cubicBezTo>
                <a:cubicBezTo>
                  <a:pt x="2164235" y="513749"/>
                  <a:pt x="1977447" y="509926"/>
                  <a:pt x="1793592" y="520272"/>
                </a:cubicBezTo>
                <a:cubicBezTo>
                  <a:pt x="1609737" y="530618"/>
                  <a:pt x="1433907" y="528403"/>
                  <a:pt x="1217244" y="520272"/>
                </a:cubicBezTo>
                <a:cubicBezTo>
                  <a:pt x="1000581" y="512141"/>
                  <a:pt x="924737" y="513491"/>
                  <a:pt x="707397" y="520272"/>
                </a:cubicBezTo>
                <a:cubicBezTo>
                  <a:pt x="490057" y="527053"/>
                  <a:pt x="279495" y="548621"/>
                  <a:pt x="86714" y="520272"/>
                </a:cubicBezTo>
                <a:cubicBezTo>
                  <a:pt x="41888" y="519014"/>
                  <a:pt x="4053" y="485057"/>
                  <a:pt x="0" y="433558"/>
                </a:cubicBezTo>
                <a:cubicBezTo>
                  <a:pt x="-1225" y="311526"/>
                  <a:pt x="-11207" y="257513"/>
                  <a:pt x="0" y="86714"/>
                </a:cubicBezTo>
                <a:close/>
              </a:path>
              <a:path w="2390153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82843" y="-4322"/>
                  <a:pt x="368216" y="-9068"/>
                  <a:pt x="640895" y="0"/>
                </a:cubicBezTo>
                <a:cubicBezTo>
                  <a:pt x="913574" y="9068"/>
                  <a:pt x="991499" y="-15262"/>
                  <a:pt x="1239411" y="0"/>
                </a:cubicBezTo>
                <a:cubicBezTo>
                  <a:pt x="1487323" y="15262"/>
                  <a:pt x="1992828" y="11053"/>
                  <a:pt x="2303439" y="0"/>
                </a:cubicBezTo>
                <a:cubicBezTo>
                  <a:pt x="2346315" y="6737"/>
                  <a:pt x="2390024" y="36672"/>
                  <a:pt x="2390153" y="86714"/>
                </a:cubicBezTo>
                <a:cubicBezTo>
                  <a:pt x="2379551" y="221857"/>
                  <a:pt x="2372899" y="307150"/>
                  <a:pt x="2390153" y="433558"/>
                </a:cubicBezTo>
                <a:cubicBezTo>
                  <a:pt x="2380577" y="478993"/>
                  <a:pt x="2349012" y="518554"/>
                  <a:pt x="2303439" y="520272"/>
                </a:cubicBezTo>
                <a:cubicBezTo>
                  <a:pt x="2039389" y="544589"/>
                  <a:pt x="1921518" y="531145"/>
                  <a:pt x="1727090" y="520272"/>
                </a:cubicBezTo>
                <a:cubicBezTo>
                  <a:pt x="1532662" y="509399"/>
                  <a:pt x="1361259" y="509719"/>
                  <a:pt x="1150742" y="520272"/>
                </a:cubicBezTo>
                <a:cubicBezTo>
                  <a:pt x="940225" y="530825"/>
                  <a:pt x="799200" y="511661"/>
                  <a:pt x="663063" y="520272"/>
                </a:cubicBezTo>
                <a:cubicBezTo>
                  <a:pt x="526926" y="528883"/>
                  <a:pt x="336147" y="513530"/>
                  <a:pt x="86714" y="520272"/>
                </a:cubicBezTo>
                <a:cubicBezTo>
                  <a:pt x="37434" y="523117"/>
                  <a:pt x="-3385" y="483512"/>
                  <a:pt x="0" y="433558"/>
                </a:cubicBezTo>
                <a:cubicBezTo>
                  <a:pt x="15827" y="320850"/>
                  <a:pt x="9971" y="209107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Earning Per Share</a:t>
            </a:r>
            <a:endParaRPr lang="en-US" b="1" u="sng" dirty="0">
              <a:solidFill>
                <a:schemeClr val="bg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E1BC07-F215-A683-28CD-A88366543530}"/>
              </a:ext>
            </a:extLst>
          </p:cNvPr>
          <p:cNvSpPr/>
          <p:nvPr/>
        </p:nvSpPr>
        <p:spPr>
          <a:xfrm>
            <a:off x="7867678" y="4937601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678BB0-1FB8-331B-0081-400E55C2CA88}"/>
              </a:ext>
            </a:extLst>
          </p:cNvPr>
          <p:cNvSpPr/>
          <p:nvPr/>
        </p:nvSpPr>
        <p:spPr>
          <a:xfrm>
            <a:off x="9501765" y="4135052"/>
            <a:ext cx="1304590" cy="520272"/>
          </a:xfrm>
          <a:custGeom>
            <a:avLst/>
            <a:gdLst>
              <a:gd name="connsiteX0" fmla="*/ 0 w 1304590"/>
              <a:gd name="connsiteY0" fmla="*/ 86714 h 520272"/>
              <a:gd name="connsiteX1" fmla="*/ 86714 w 1304590"/>
              <a:gd name="connsiteY1" fmla="*/ 0 h 520272"/>
              <a:gd name="connsiteX2" fmla="*/ 629672 w 1304590"/>
              <a:gd name="connsiteY2" fmla="*/ 0 h 520272"/>
              <a:gd name="connsiteX3" fmla="*/ 1217876 w 1304590"/>
              <a:gd name="connsiteY3" fmla="*/ 0 h 520272"/>
              <a:gd name="connsiteX4" fmla="*/ 1304590 w 1304590"/>
              <a:gd name="connsiteY4" fmla="*/ 86714 h 520272"/>
              <a:gd name="connsiteX5" fmla="*/ 1304590 w 1304590"/>
              <a:gd name="connsiteY5" fmla="*/ 433558 h 520272"/>
              <a:gd name="connsiteX6" fmla="*/ 1217876 w 1304590"/>
              <a:gd name="connsiteY6" fmla="*/ 520272 h 520272"/>
              <a:gd name="connsiteX7" fmla="*/ 674918 w 1304590"/>
              <a:gd name="connsiteY7" fmla="*/ 520272 h 520272"/>
              <a:gd name="connsiteX8" fmla="*/ 86714 w 1304590"/>
              <a:gd name="connsiteY8" fmla="*/ 520272 h 520272"/>
              <a:gd name="connsiteX9" fmla="*/ 0 w 1304590"/>
              <a:gd name="connsiteY9" fmla="*/ 433558 h 520272"/>
              <a:gd name="connsiteX10" fmla="*/ 0 w 130459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59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197420" y="-23860"/>
                  <a:pt x="394595" y="-16079"/>
                  <a:pt x="629672" y="0"/>
                </a:cubicBezTo>
                <a:cubicBezTo>
                  <a:pt x="864749" y="16079"/>
                  <a:pt x="996892" y="-21361"/>
                  <a:pt x="1217876" y="0"/>
                </a:cubicBezTo>
                <a:cubicBezTo>
                  <a:pt x="1267142" y="-9230"/>
                  <a:pt x="1308679" y="39874"/>
                  <a:pt x="1304590" y="86714"/>
                </a:cubicBezTo>
                <a:cubicBezTo>
                  <a:pt x="1304578" y="249948"/>
                  <a:pt x="1317798" y="296338"/>
                  <a:pt x="1304590" y="433558"/>
                </a:cubicBezTo>
                <a:cubicBezTo>
                  <a:pt x="1301945" y="481189"/>
                  <a:pt x="1272489" y="516968"/>
                  <a:pt x="1217876" y="520272"/>
                </a:cubicBezTo>
                <a:cubicBezTo>
                  <a:pt x="990634" y="503438"/>
                  <a:pt x="935948" y="514489"/>
                  <a:pt x="674918" y="520272"/>
                </a:cubicBezTo>
                <a:cubicBezTo>
                  <a:pt x="413888" y="526055"/>
                  <a:pt x="287803" y="49840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30459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00342" y="721"/>
                  <a:pt x="390612" y="-26019"/>
                  <a:pt x="652295" y="0"/>
                </a:cubicBezTo>
                <a:cubicBezTo>
                  <a:pt x="913978" y="26019"/>
                  <a:pt x="1088500" y="-15352"/>
                  <a:pt x="1217876" y="0"/>
                </a:cubicBezTo>
                <a:cubicBezTo>
                  <a:pt x="1258732" y="-7780"/>
                  <a:pt x="1311746" y="35828"/>
                  <a:pt x="1304590" y="86714"/>
                </a:cubicBezTo>
                <a:cubicBezTo>
                  <a:pt x="1320893" y="243671"/>
                  <a:pt x="1291473" y="316347"/>
                  <a:pt x="1304590" y="433558"/>
                </a:cubicBezTo>
                <a:cubicBezTo>
                  <a:pt x="1300538" y="487066"/>
                  <a:pt x="1273790" y="518582"/>
                  <a:pt x="1217876" y="520272"/>
                </a:cubicBezTo>
                <a:cubicBezTo>
                  <a:pt x="1050810" y="543673"/>
                  <a:pt x="876595" y="507924"/>
                  <a:pt x="674918" y="520272"/>
                </a:cubicBezTo>
                <a:cubicBezTo>
                  <a:pt x="473241" y="532620"/>
                  <a:pt x="276812" y="546305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38C68E-8B49-ADEF-7CF9-EBAA683F7FF5}"/>
              </a:ext>
            </a:extLst>
          </p:cNvPr>
          <p:cNvSpPr/>
          <p:nvPr/>
        </p:nvSpPr>
        <p:spPr>
          <a:xfrm>
            <a:off x="9548097" y="4937601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34F7AED-221A-4AC7-740D-7A2751E645AD}"/>
              </a:ext>
            </a:extLst>
          </p:cNvPr>
          <p:cNvSpPr/>
          <p:nvPr/>
        </p:nvSpPr>
        <p:spPr>
          <a:xfrm>
            <a:off x="7500271" y="4104655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Adjusted 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840482-0A3C-9ED4-EE61-FABB80D24645}"/>
              </a:ext>
            </a:extLst>
          </p:cNvPr>
          <p:cNvCxnSpPr>
            <a:cxnSpLocks/>
          </p:cNvCxnSpPr>
          <p:nvPr/>
        </p:nvCxnSpPr>
        <p:spPr>
          <a:xfrm flipH="1">
            <a:off x="1358389" y="4250526"/>
            <a:ext cx="371733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0263D92-5F3C-ED98-3834-B9841F0AF3E0}"/>
              </a:ext>
            </a:extLst>
          </p:cNvPr>
          <p:cNvSpPr/>
          <p:nvPr/>
        </p:nvSpPr>
        <p:spPr>
          <a:xfrm>
            <a:off x="1147212" y="4359761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Adjusted 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28AC838-BDED-8CBF-0F75-7964A9E4228D}"/>
              </a:ext>
            </a:extLst>
          </p:cNvPr>
          <p:cNvSpPr/>
          <p:nvPr/>
        </p:nvSpPr>
        <p:spPr>
          <a:xfrm>
            <a:off x="3042065" y="4318232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4E32BE9-FC94-171F-9291-EADA119CFC15}"/>
              </a:ext>
            </a:extLst>
          </p:cNvPr>
          <p:cNvSpPr/>
          <p:nvPr/>
        </p:nvSpPr>
        <p:spPr>
          <a:xfrm>
            <a:off x="625682" y="5168594"/>
            <a:ext cx="3070902" cy="755800"/>
          </a:xfrm>
          <a:custGeom>
            <a:avLst/>
            <a:gdLst>
              <a:gd name="connsiteX0" fmla="*/ 0 w 3070902"/>
              <a:gd name="connsiteY0" fmla="*/ 125969 h 755800"/>
              <a:gd name="connsiteX1" fmla="*/ 125969 w 3070902"/>
              <a:gd name="connsiteY1" fmla="*/ 0 h 755800"/>
              <a:gd name="connsiteX2" fmla="*/ 661572 w 3070902"/>
              <a:gd name="connsiteY2" fmla="*/ 0 h 755800"/>
              <a:gd name="connsiteX3" fmla="*/ 1197175 w 3070902"/>
              <a:gd name="connsiteY3" fmla="*/ 0 h 755800"/>
              <a:gd name="connsiteX4" fmla="*/ 1704589 w 3070902"/>
              <a:gd name="connsiteY4" fmla="*/ 0 h 755800"/>
              <a:gd name="connsiteX5" fmla="*/ 2324761 w 3070902"/>
              <a:gd name="connsiteY5" fmla="*/ 0 h 755800"/>
              <a:gd name="connsiteX6" fmla="*/ 2944933 w 3070902"/>
              <a:gd name="connsiteY6" fmla="*/ 0 h 755800"/>
              <a:gd name="connsiteX7" fmla="*/ 3070902 w 3070902"/>
              <a:gd name="connsiteY7" fmla="*/ 125969 h 755800"/>
              <a:gd name="connsiteX8" fmla="*/ 3070902 w 3070902"/>
              <a:gd name="connsiteY8" fmla="*/ 629831 h 755800"/>
              <a:gd name="connsiteX9" fmla="*/ 2944933 w 3070902"/>
              <a:gd name="connsiteY9" fmla="*/ 755800 h 755800"/>
              <a:gd name="connsiteX10" fmla="*/ 2324761 w 3070902"/>
              <a:gd name="connsiteY10" fmla="*/ 755800 h 755800"/>
              <a:gd name="connsiteX11" fmla="*/ 1789158 w 3070902"/>
              <a:gd name="connsiteY11" fmla="*/ 755800 h 755800"/>
              <a:gd name="connsiteX12" fmla="*/ 1309934 w 3070902"/>
              <a:gd name="connsiteY12" fmla="*/ 755800 h 755800"/>
              <a:gd name="connsiteX13" fmla="*/ 689762 w 3070902"/>
              <a:gd name="connsiteY13" fmla="*/ 755800 h 755800"/>
              <a:gd name="connsiteX14" fmla="*/ 125969 w 3070902"/>
              <a:gd name="connsiteY14" fmla="*/ 755800 h 755800"/>
              <a:gd name="connsiteX15" fmla="*/ 0 w 3070902"/>
              <a:gd name="connsiteY15" fmla="*/ 629831 h 755800"/>
              <a:gd name="connsiteX16" fmla="*/ 0 w 3070902"/>
              <a:gd name="connsiteY16" fmla="*/ 125969 h 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0902" h="755800" fill="none" extrusionOk="0">
                <a:moveTo>
                  <a:pt x="0" y="125969"/>
                </a:moveTo>
                <a:cubicBezTo>
                  <a:pt x="1676" y="41190"/>
                  <a:pt x="52989" y="3935"/>
                  <a:pt x="125969" y="0"/>
                </a:cubicBezTo>
                <a:cubicBezTo>
                  <a:pt x="384786" y="13696"/>
                  <a:pt x="477786" y="-6521"/>
                  <a:pt x="661572" y="0"/>
                </a:cubicBezTo>
                <a:cubicBezTo>
                  <a:pt x="845358" y="6521"/>
                  <a:pt x="1056961" y="13039"/>
                  <a:pt x="1197175" y="0"/>
                </a:cubicBezTo>
                <a:cubicBezTo>
                  <a:pt x="1337389" y="-13039"/>
                  <a:pt x="1484606" y="-3997"/>
                  <a:pt x="1704589" y="0"/>
                </a:cubicBezTo>
                <a:cubicBezTo>
                  <a:pt x="1924572" y="3997"/>
                  <a:pt x="2107050" y="-15141"/>
                  <a:pt x="2324761" y="0"/>
                </a:cubicBezTo>
                <a:cubicBezTo>
                  <a:pt x="2542472" y="15141"/>
                  <a:pt x="2761138" y="-24685"/>
                  <a:pt x="2944933" y="0"/>
                </a:cubicBezTo>
                <a:cubicBezTo>
                  <a:pt x="3018376" y="-1736"/>
                  <a:pt x="3072644" y="52647"/>
                  <a:pt x="3070902" y="125969"/>
                </a:cubicBezTo>
                <a:cubicBezTo>
                  <a:pt x="3075709" y="290128"/>
                  <a:pt x="3071952" y="392742"/>
                  <a:pt x="3070902" y="629831"/>
                </a:cubicBezTo>
                <a:cubicBezTo>
                  <a:pt x="3070142" y="696477"/>
                  <a:pt x="3007094" y="748473"/>
                  <a:pt x="2944933" y="755800"/>
                </a:cubicBezTo>
                <a:cubicBezTo>
                  <a:pt x="2810734" y="780052"/>
                  <a:pt x="2475482" y="725360"/>
                  <a:pt x="2324761" y="755800"/>
                </a:cubicBezTo>
                <a:cubicBezTo>
                  <a:pt x="2174040" y="786240"/>
                  <a:pt x="1915906" y="753081"/>
                  <a:pt x="1789158" y="755800"/>
                </a:cubicBezTo>
                <a:cubicBezTo>
                  <a:pt x="1662410" y="758519"/>
                  <a:pt x="1536929" y="756872"/>
                  <a:pt x="1309934" y="755800"/>
                </a:cubicBezTo>
                <a:cubicBezTo>
                  <a:pt x="1082939" y="754728"/>
                  <a:pt x="948432" y="757666"/>
                  <a:pt x="689762" y="755800"/>
                </a:cubicBezTo>
                <a:cubicBezTo>
                  <a:pt x="431092" y="753934"/>
                  <a:pt x="392235" y="753752"/>
                  <a:pt x="125969" y="755800"/>
                </a:cubicBezTo>
                <a:cubicBezTo>
                  <a:pt x="73026" y="756057"/>
                  <a:pt x="-10945" y="708770"/>
                  <a:pt x="0" y="629831"/>
                </a:cubicBezTo>
                <a:cubicBezTo>
                  <a:pt x="-1002" y="521176"/>
                  <a:pt x="-10253" y="322476"/>
                  <a:pt x="0" y="125969"/>
                </a:cubicBezTo>
                <a:close/>
              </a:path>
              <a:path w="3070902" h="755800" stroke="0" extrusionOk="0">
                <a:moveTo>
                  <a:pt x="0" y="125969"/>
                </a:moveTo>
                <a:cubicBezTo>
                  <a:pt x="7483" y="45649"/>
                  <a:pt x="56080" y="2365"/>
                  <a:pt x="125969" y="0"/>
                </a:cubicBezTo>
                <a:cubicBezTo>
                  <a:pt x="399140" y="-6991"/>
                  <a:pt x="523698" y="22695"/>
                  <a:pt x="689762" y="0"/>
                </a:cubicBezTo>
                <a:cubicBezTo>
                  <a:pt x="855826" y="-22695"/>
                  <a:pt x="1155654" y="23328"/>
                  <a:pt x="1309934" y="0"/>
                </a:cubicBezTo>
                <a:cubicBezTo>
                  <a:pt x="1464214" y="-23328"/>
                  <a:pt x="1666993" y="-6083"/>
                  <a:pt x="1930106" y="0"/>
                </a:cubicBezTo>
                <a:cubicBezTo>
                  <a:pt x="2193219" y="6083"/>
                  <a:pt x="2597950" y="-16367"/>
                  <a:pt x="2944933" y="0"/>
                </a:cubicBezTo>
                <a:cubicBezTo>
                  <a:pt x="3017194" y="-9015"/>
                  <a:pt x="3081600" y="63943"/>
                  <a:pt x="3070902" y="125969"/>
                </a:cubicBezTo>
                <a:cubicBezTo>
                  <a:pt x="3068398" y="320702"/>
                  <a:pt x="3063141" y="462068"/>
                  <a:pt x="3070902" y="629831"/>
                </a:cubicBezTo>
                <a:cubicBezTo>
                  <a:pt x="3068279" y="701798"/>
                  <a:pt x="3012913" y="756904"/>
                  <a:pt x="2944933" y="755800"/>
                </a:cubicBezTo>
                <a:cubicBezTo>
                  <a:pt x="2695266" y="755705"/>
                  <a:pt x="2630556" y="768883"/>
                  <a:pt x="2381140" y="755800"/>
                </a:cubicBezTo>
                <a:cubicBezTo>
                  <a:pt x="2131724" y="742717"/>
                  <a:pt x="2012513" y="773394"/>
                  <a:pt x="1901916" y="755800"/>
                </a:cubicBezTo>
                <a:cubicBezTo>
                  <a:pt x="1791319" y="738206"/>
                  <a:pt x="1543503" y="769518"/>
                  <a:pt x="1366313" y="755800"/>
                </a:cubicBezTo>
                <a:cubicBezTo>
                  <a:pt x="1189123" y="742082"/>
                  <a:pt x="940006" y="754078"/>
                  <a:pt x="746141" y="755800"/>
                </a:cubicBezTo>
                <a:cubicBezTo>
                  <a:pt x="552276" y="757522"/>
                  <a:pt x="295285" y="727287"/>
                  <a:pt x="125969" y="755800"/>
                </a:cubicBezTo>
                <a:cubicBezTo>
                  <a:pt x="51876" y="753063"/>
                  <a:pt x="5033" y="693591"/>
                  <a:pt x="0" y="629831"/>
                </a:cubicBezTo>
                <a:cubicBezTo>
                  <a:pt x="8440" y="497662"/>
                  <a:pt x="-7536" y="292244"/>
                  <a:pt x="0" y="12596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قامت الشركة بشراء أو بيع مبنى, وهذا يحدث مرة واحدة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F86B44-787E-CE8E-1F83-6F7E6859057C}"/>
              </a:ext>
            </a:extLst>
          </p:cNvPr>
          <p:cNvSpPr/>
          <p:nvPr/>
        </p:nvSpPr>
        <p:spPr>
          <a:xfrm>
            <a:off x="4515064" y="5562208"/>
            <a:ext cx="2390153" cy="520272"/>
          </a:xfrm>
          <a:custGeom>
            <a:avLst/>
            <a:gdLst>
              <a:gd name="connsiteX0" fmla="*/ 0 w 2390153"/>
              <a:gd name="connsiteY0" fmla="*/ 86714 h 520272"/>
              <a:gd name="connsiteX1" fmla="*/ 86714 w 2390153"/>
              <a:gd name="connsiteY1" fmla="*/ 0 h 520272"/>
              <a:gd name="connsiteX2" fmla="*/ 663063 w 2390153"/>
              <a:gd name="connsiteY2" fmla="*/ 0 h 520272"/>
              <a:gd name="connsiteX3" fmla="*/ 1172909 w 2390153"/>
              <a:gd name="connsiteY3" fmla="*/ 0 h 520272"/>
              <a:gd name="connsiteX4" fmla="*/ 1749258 w 2390153"/>
              <a:gd name="connsiteY4" fmla="*/ 0 h 520272"/>
              <a:gd name="connsiteX5" fmla="*/ 2303439 w 2390153"/>
              <a:gd name="connsiteY5" fmla="*/ 0 h 520272"/>
              <a:gd name="connsiteX6" fmla="*/ 2390153 w 2390153"/>
              <a:gd name="connsiteY6" fmla="*/ 86714 h 520272"/>
              <a:gd name="connsiteX7" fmla="*/ 2390153 w 2390153"/>
              <a:gd name="connsiteY7" fmla="*/ 433558 h 520272"/>
              <a:gd name="connsiteX8" fmla="*/ 2303439 w 2390153"/>
              <a:gd name="connsiteY8" fmla="*/ 520272 h 520272"/>
              <a:gd name="connsiteX9" fmla="*/ 1793592 w 2390153"/>
              <a:gd name="connsiteY9" fmla="*/ 520272 h 520272"/>
              <a:gd name="connsiteX10" fmla="*/ 1217244 w 2390153"/>
              <a:gd name="connsiteY10" fmla="*/ 520272 h 520272"/>
              <a:gd name="connsiteX11" fmla="*/ 707397 w 2390153"/>
              <a:gd name="connsiteY11" fmla="*/ 520272 h 520272"/>
              <a:gd name="connsiteX12" fmla="*/ 86714 w 2390153"/>
              <a:gd name="connsiteY12" fmla="*/ 520272 h 520272"/>
              <a:gd name="connsiteX13" fmla="*/ 0 w 2390153"/>
              <a:gd name="connsiteY13" fmla="*/ 433558 h 520272"/>
              <a:gd name="connsiteX14" fmla="*/ 0 w 2390153"/>
              <a:gd name="connsiteY14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0153" h="520272" fill="none" extrusionOk="0">
                <a:moveTo>
                  <a:pt x="0" y="86714"/>
                </a:moveTo>
                <a:cubicBezTo>
                  <a:pt x="-2501" y="31631"/>
                  <a:pt x="38104" y="942"/>
                  <a:pt x="86714" y="0"/>
                </a:cubicBezTo>
                <a:cubicBezTo>
                  <a:pt x="306602" y="-21805"/>
                  <a:pt x="511462" y="11278"/>
                  <a:pt x="663063" y="0"/>
                </a:cubicBezTo>
                <a:cubicBezTo>
                  <a:pt x="814664" y="-11278"/>
                  <a:pt x="932136" y="20637"/>
                  <a:pt x="1172909" y="0"/>
                </a:cubicBezTo>
                <a:cubicBezTo>
                  <a:pt x="1413682" y="-20637"/>
                  <a:pt x="1534072" y="-3266"/>
                  <a:pt x="1749258" y="0"/>
                </a:cubicBezTo>
                <a:cubicBezTo>
                  <a:pt x="1964444" y="3266"/>
                  <a:pt x="2191746" y="15939"/>
                  <a:pt x="2303439" y="0"/>
                </a:cubicBezTo>
                <a:cubicBezTo>
                  <a:pt x="2357421" y="3000"/>
                  <a:pt x="2390707" y="47733"/>
                  <a:pt x="2390153" y="86714"/>
                </a:cubicBezTo>
                <a:cubicBezTo>
                  <a:pt x="2388211" y="212370"/>
                  <a:pt x="2386737" y="320133"/>
                  <a:pt x="2390153" y="433558"/>
                </a:cubicBezTo>
                <a:cubicBezTo>
                  <a:pt x="2392411" y="480437"/>
                  <a:pt x="2354351" y="513766"/>
                  <a:pt x="2303439" y="520272"/>
                </a:cubicBezTo>
                <a:cubicBezTo>
                  <a:pt x="2164235" y="513749"/>
                  <a:pt x="1977447" y="509926"/>
                  <a:pt x="1793592" y="520272"/>
                </a:cubicBezTo>
                <a:cubicBezTo>
                  <a:pt x="1609737" y="530618"/>
                  <a:pt x="1433907" y="528403"/>
                  <a:pt x="1217244" y="520272"/>
                </a:cubicBezTo>
                <a:cubicBezTo>
                  <a:pt x="1000581" y="512141"/>
                  <a:pt x="924737" y="513491"/>
                  <a:pt x="707397" y="520272"/>
                </a:cubicBezTo>
                <a:cubicBezTo>
                  <a:pt x="490057" y="527053"/>
                  <a:pt x="279495" y="548621"/>
                  <a:pt x="86714" y="520272"/>
                </a:cubicBezTo>
                <a:cubicBezTo>
                  <a:pt x="41888" y="519014"/>
                  <a:pt x="4053" y="485057"/>
                  <a:pt x="0" y="433558"/>
                </a:cubicBezTo>
                <a:cubicBezTo>
                  <a:pt x="-1225" y="311526"/>
                  <a:pt x="-11207" y="257513"/>
                  <a:pt x="0" y="86714"/>
                </a:cubicBezTo>
                <a:close/>
              </a:path>
              <a:path w="2390153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82843" y="-4322"/>
                  <a:pt x="368216" y="-9068"/>
                  <a:pt x="640895" y="0"/>
                </a:cubicBezTo>
                <a:cubicBezTo>
                  <a:pt x="913574" y="9068"/>
                  <a:pt x="991499" y="-15262"/>
                  <a:pt x="1239411" y="0"/>
                </a:cubicBezTo>
                <a:cubicBezTo>
                  <a:pt x="1487323" y="15262"/>
                  <a:pt x="1992828" y="11053"/>
                  <a:pt x="2303439" y="0"/>
                </a:cubicBezTo>
                <a:cubicBezTo>
                  <a:pt x="2346315" y="6737"/>
                  <a:pt x="2390024" y="36672"/>
                  <a:pt x="2390153" y="86714"/>
                </a:cubicBezTo>
                <a:cubicBezTo>
                  <a:pt x="2379551" y="221857"/>
                  <a:pt x="2372899" y="307150"/>
                  <a:pt x="2390153" y="433558"/>
                </a:cubicBezTo>
                <a:cubicBezTo>
                  <a:pt x="2380577" y="478993"/>
                  <a:pt x="2349012" y="518554"/>
                  <a:pt x="2303439" y="520272"/>
                </a:cubicBezTo>
                <a:cubicBezTo>
                  <a:pt x="2039389" y="544589"/>
                  <a:pt x="1921518" y="531145"/>
                  <a:pt x="1727090" y="520272"/>
                </a:cubicBezTo>
                <a:cubicBezTo>
                  <a:pt x="1532662" y="509399"/>
                  <a:pt x="1361259" y="509719"/>
                  <a:pt x="1150742" y="520272"/>
                </a:cubicBezTo>
                <a:cubicBezTo>
                  <a:pt x="940225" y="530825"/>
                  <a:pt x="799200" y="511661"/>
                  <a:pt x="663063" y="520272"/>
                </a:cubicBezTo>
                <a:cubicBezTo>
                  <a:pt x="526926" y="528883"/>
                  <a:pt x="336147" y="513530"/>
                  <a:pt x="86714" y="520272"/>
                </a:cubicBezTo>
                <a:cubicBezTo>
                  <a:pt x="37434" y="523117"/>
                  <a:pt x="-3385" y="483512"/>
                  <a:pt x="0" y="433558"/>
                </a:cubicBezTo>
                <a:cubicBezTo>
                  <a:pt x="15827" y="320850"/>
                  <a:pt x="9971" y="209107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Adjusted EPS</a:t>
            </a:r>
          </a:p>
        </p:txBody>
      </p:sp>
    </p:spTree>
    <p:extLst>
      <p:ext uri="{BB962C8B-B14F-4D97-AF65-F5344CB8AC3E}">
        <p14:creationId xmlns:p14="http://schemas.microsoft.com/office/powerpoint/2010/main" val="93520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11" grpId="0" animBg="1"/>
      <p:bldP spid="22" grpId="0" animBg="1"/>
      <p:bldP spid="23" grpId="0" animBg="1"/>
      <p:bldP spid="35" grpId="0" animBg="1"/>
      <p:bldP spid="43" grpId="0" animBg="1"/>
      <p:bldP spid="44" grpId="0" animBg="1"/>
      <p:bldP spid="4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344" y="613061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 EBS VS Diluted EPS</a:t>
            </a:r>
            <a:endParaRPr lang="en-US" sz="16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808715" y="122122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Earning</a:t>
            </a:r>
            <a:endParaRPr lang="en-US" b="1" u="sng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C5AC80-7818-3943-D6BF-E4C8508483FA}"/>
              </a:ext>
            </a:extLst>
          </p:cNvPr>
          <p:cNvSpPr/>
          <p:nvPr/>
        </p:nvSpPr>
        <p:spPr>
          <a:xfrm>
            <a:off x="2614157" y="122122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63BC5-E7B2-E482-DDB5-C797A0FABC31}"/>
              </a:ext>
            </a:extLst>
          </p:cNvPr>
          <p:cNvSpPr/>
          <p:nvPr/>
        </p:nvSpPr>
        <p:spPr>
          <a:xfrm>
            <a:off x="855431" y="2039894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1B7230-F956-ADB5-F696-80B042C5C35A}"/>
              </a:ext>
            </a:extLst>
          </p:cNvPr>
          <p:cNvSpPr/>
          <p:nvPr/>
        </p:nvSpPr>
        <p:spPr>
          <a:xfrm>
            <a:off x="2743966" y="2080593"/>
            <a:ext cx="1709331" cy="520272"/>
          </a:xfrm>
          <a:custGeom>
            <a:avLst/>
            <a:gdLst>
              <a:gd name="connsiteX0" fmla="*/ 0 w 1709331"/>
              <a:gd name="connsiteY0" fmla="*/ 86714 h 520272"/>
              <a:gd name="connsiteX1" fmla="*/ 86714 w 1709331"/>
              <a:gd name="connsiteY1" fmla="*/ 0 h 520272"/>
              <a:gd name="connsiteX2" fmla="*/ 614041 w 1709331"/>
              <a:gd name="connsiteY2" fmla="*/ 0 h 520272"/>
              <a:gd name="connsiteX3" fmla="*/ 1141367 w 1709331"/>
              <a:gd name="connsiteY3" fmla="*/ 0 h 520272"/>
              <a:gd name="connsiteX4" fmla="*/ 1622617 w 1709331"/>
              <a:gd name="connsiteY4" fmla="*/ 0 h 520272"/>
              <a:gd name="connsiteX5" fmla="*/ 1709331 w 1709331"/>
              <a:gd name="connsiteY5" fmla="*/ 86714 h 520272"/>
              <a:gd name="connsiteX6" fmla="*/ 1709331 w 1709331"/>
              <a:gd name="connsiteY6" fmla="*/ 433558 h 520272"/>
              <a:gd name="connsiteX7" fmla="*/ 1622617 w 1709331"/>
              <a:gd name="connsiteY7" fmla="*/ 520272 h 520272"/>
              <a:gd name="connsiteX8" fmla="*/ 1095290 w 1709331"/>
              <a:gd name="connsiteY8" fmla="*/ 520272 h 520272"/>
              <a:gd name="connsiteX9" fmla="*/ 567964 w 1709331"/>
              <a:gd name="connsiteY9" fmla="*/ 520272 h 520272"/>
              <a:gd name="connsiteX10" fmla="*/ 86714 w 1709331"/>
              <a:gd name="connsiteY10" fmla="*/ 520272 h 520272"/>
              <a:gd name="connsiteX11" fmla="*/ 0 w 1709331"/>
              <a:gd name="connsiteY11" fmla="*/ 433558 h 520272"/>
              <a:gd name="connsiteX12" fmla="*/ 0 w 1709331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31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72704" y="23006"/>
                  <a:pt x="352915" y="25545"/>
                  <a:pt x="614041" y="0"/>
                </a:cubicBezTo>
                <a:cubicBezTo>
                  <a:pt x="875167" y="-25545"/>
                  <a:pt x="890143" y="11410"/>
                  <a:pt x="1141367" y="0"/>
                </a:cubicBezTo>
                <a:cubicBezTo>
                  <a:pt x="1392591" y="-11410"/>
                  <a:pt x="1458522" y="18851"/>
                  <a:pt x="1622617" y="0"/>
                </a:cubicBezTo>
                <a:cubicBezTo>
                  <a:pt x="1667863" y="-260"/>
                  <a:pt x="1716053" y="35519"/>
                  <a:pt x="1709331" y="86714"/>
                </a:cubicBezTo>
                <a:cubicBezTo>
                  <a:pt x="1706243" y="208678"/>
                  <a:pt x="1705094" y="269176"/>
                  <a:pt x="1709331" y="433558"/>
                </a:cubicBezTo>
                <a:cubicBezTo>
                  <a:pt x="1707743" y="481402"/>
                  <a:pt x="1667140" y="513200"/>
                  <a:pt x="1622617" y="520272"/>
                </a:cubicBezTo>
                <a:cubicBezTo>
                  <a:pt x="1451870" y="521184"/>
                  <a:pt x="1346791" y="495298"/>
                  <a:pt x="1095290" y="520272"/>
                </a:cubicBezTo>
                <a:cubicBezTo>
                  <a:pt x="843789" y="545246"/>
                  <a:pt x="708468" y="542603"/>
                  <a:pt x="567964" y="520272"/>
                </a:cubicBezTo>
                <a:cubicBezTo>
                  <a:pt x="427460" y="497941"/>
                  <a:pt x="189366" y="523487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0933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0751" y="13327"/>
                  <a:pt x="453110" y="23886"/>
                  <a:pt x="598682" y="0"/>
                </a:cubicBezTo>
                <a:cubicBezTo>
                  <a:pt x="744254" y="-23886"/>
                  <a:pt x="885114" y="500"/>
                  <a:pt x="1141367" y="0"/>
                </a:cubicBezTo>
                <a:cubicBezTo>
                  <a:pt x="1397620" y="-500"/>
                  <a:pt x="1449129" y="2265"/>
                  <a:pt x="1622617" y="0"/>
                </a:cubicBezTo>
                <a:cubicBezTo>
                  <a:pt x="1665493" y="6737"/>
                  <a:pt x="1709202" y="36672"/>
                  <a:pt x="1709331" y="86714"/>
                </a:cubicBezTo>
                <a:cubicBezTo>
                  <a:pt x="1698729" y="221857"/>
                  <a:pt x="1692077" y="307150"/>
                  <a:pt x="1709331" y="433558"/>
                </a:cubicBezTo>
                <a:cubicBezTo>
                  <a:pt x="1699755" y="478993"/>
                  <a:pt x="1668190" y="518554"/>
                  <a:pt x="1622617" y="520272"/>
                </a:cubicBezTo>
                <a:cubicBezTo>
                  <a:pt x="1467787" y="536050"/>
                  <a:pt x="1320874" y="544091"/>
                  <a:pt x="1095290" y="520272"/>
                </a:cubicBezTo>
                <a:cubicBezTo>
                  <a:pt x="869706" y="496453"/>
                  <a:pt x="750025" y="531138"/>
                  <a:pt x="567964" y="520272"/>
                </a:cubicBezTo>
                <a:cubicBezTo>
                  <a:pt x="385903" y="509406"/>
                  <a:pt x="204631" y="529624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459EC5-7009-9E66-07B3-DF55FDCF5787}"/>
              </a:ext>
            </a:extLst>
          </p:cNvPr>
          <p:cNvSpPr/>
          <p:nvPr/>
        </p:nvSpPr>
        <p:spPr>
          <a:xfrm>
            <a:off x="3847525" y="3060745"/>
            <a:ext cx="1510982" cy="428128"/>
          </a:xfrm>
          <a:custGeom>
            <a:avLst/>
            <a:gdLst>
              <a:gd name="connsiteX0" fmla="*/ 0 w 1510982"/>
              <a:gd name="connsiteY0" fmla="*/ 71356 h 428128"/>
              <a:gd name="connsiteX1" fmla="*/ 71356 w 1510982"/>
              <a:gd name="connsiteY1" fmla="*/ 0 h 428128"/>
              <a:gd name="connsiteX2" fmla="*/ 728126 w 1510982"/>
              <a:gd name="connsiteY2" fmla="*/ 0 h 428128"/>
              <a:gd name="connsiteX3" fmla="*/ 1439626 w 1510982"/>
              <a:gd name="connsiteY3" fmla="*/ 0 h 428128"/>
              <a:gd name="connsiteX4" fmla="*/ 1510982 w 1510982"/>
              <a:gd name="connsiteY4" fmla="*/ 71356 h 428128"/>
              <a:gd name="connsiteX5" fmla="*/ 1510982 w 1510982"/>
              <a:gd name="connsiteY5" fmla="*/ 356772 h 428128"/>
              <a:gd name="connsiteX6" fmla="*/ 1439626 w 1510982"/>
              <a:gd name="connsiteY6" fmla="*/ 428128 h 428128"/>
              <a:gd name="connsiteX7" fmla="*/ 782856 w 1510982"/>
              <a:gd name="connsiteY7" fmla="*/ 428128 h 428128"/>
              <a:gd name="connsiteX8" fmla="*/ 71356 w 1510982"/>
              <a:gd name="connsiteY8" fmla="*/ 428128 h 428128"/>
              <a:gd name="connsiteX9" fmla="*/ 0 w 1510982"/>
              <a:gd name="connsiteY9" fmla="*/ 356772 h 428128"/>
              <a:gd name="connsiteX10" fmla="*/ 0 w 1510982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349814" y="-3833"/>
                  <a:pt x="588385" y="-8666"/>
                  <a:pt x="728126" y="0"/>
                </a:cubicBezTo>
                <a:cubicBezTo>
                  <a:pt x="867867" y="8666"/>
                  <a:pt x="1176357" y="27089"/>
                  <a:pt x="1439626" y="0"/>
                </a:cubicBezTo>
                <a:cubicBezTo>
                  <a:pt x="1480321" y="-8637"/>
                  <a:pt x="1511946" y="32195"/>
                  <a:pt x="1510982" y="71356"/>
                </a:cubicBezTo>
                <a:cubicBezTo>
                  <a:pt x="1522583" y="172876"/>
                  <a:pt x="1519104" y="215195"/>
                  <a:pt x="1510982" y="356772"/>
                </a:cubicBezTo>
                <a:cubicBezTo>
                  <a:pt x="1509811" y="396066"/>
                  <a:pt x="1485613" y="424894"/>
                  <a:pt x="1439626" y="428128"/>
                </a:cubicBezTo>
                <a:cubicBezTo>
                  <a:pt x="1196556" y="422216"/>
                  <a:pt x="1104066" y="445246"/>
                  <a:pt x="782856" y="428128"/>
                </a:cubicBezTo>
                <a:cubicBezTo>
                  <a:pt x="461646" y="411011"/>
                  <a:pt x="333690" y="432299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510982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24468" y="-1828"/>
                  <a:pt x="583780" y="19350"/>
                  <a:pt x="755491" y="0"/>
                </a:cubicBezTo>
                <a:cubicBezTo>
                  <a:pt x="927203" y="-19350"/>
                  <a:pt x="1243735" y="29652"/>
                  <a:pt x="1439626" y="0"/>
                </a:cubicBezTo>
                <a:cubicBezTo>
                  <a:pt x="1476907" y="-2353"/>
                  <a:pt x="1519630" y="28328"/>
                  <a:pt x="1510982" y="71356"/>
                </a:cubicBezTo>
                <a:cubicBezTo>
                  <a:pt x="1523598" y="145257"/>
                  <a:pt x="1523017" y="264718"/>
                  <a:pt x="1510982" y="356772"/>
                </a:cubicBezTo>
                <a:cubicBezTo>
                  <a:pt x="1509514" y="398216"/>
                  <a:pt x="1479931" y="427939"/>
                  <a:pt x="1439626" y="428128"/>
                </a:cubicBezTo>
                <a:cubicBezTo>
                  <a:pt x="1291668" y="432051"/>
                  <a:pt x="951999" y="395461"/>
                  <a:pt x="782856" y="428128"/>
                </a:cubicBezTo>
                <a:cubicBezTo>
                  <a:pt x="613713" y="460796"/>
                  <a:pt x="242944" y="402619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3CD99C-8ABE-6E70-4986-19AE8820FE8D}"/>
              </a:ext>
            </a:extLst>
          </p:cNvPr>
          <p:cNvSpPr/>
          <p:nvPr/>
        </p:nvSpPr>
        <p:spPr>
          <a:xfrm>
            <a:off x="2203290" y="3060745"/>
            <a:ext cx="1510982" cy="428128"/>
          </a:xfrm>
          <a:custGeom>
            <a:avLst/>
            <a:gdLst>
              <a:gd name="connsiteX0" fmla="*/ 0 w 1510982"/>
              <a:gd name="connsiteY0" fmla="*/ 71356 h 428128"/>
              <a:gd name="connsiteX1" fmla="*/ 71356 w 1510982"/>
              <a:gd name="connsiteY1" fmla="*/ 0 h 428128"/>
              <a:gd name="connsiteX2" fmla="*/ 728126 w 1510982"/>
              <a:gd name="connsiteY2" fmla="*/ 0 h 428128"/>
              <a:gd name="connsiteX3" fmla="*/ 1439626 w 1510982"/>
              <a:gd name="connsiteY3" fmla="*/ 0 h 428128"/>
              <a:gd name="connsiteX4" fmla="*/ 1510982 w 1510982"/>
              <a:gd name="connsiteY4" fmla="*/ 71356 h 428128"/>
              <a:gd name="connsiteX5" fmla="*/ 1510982 w 1510982"/>
              <a:gd name="connsiteY5" fmla="*/ 356772 h 428128"/>
              <a:gd name="connsiteX6" fmla="*/ 1439626 w 1510982"/>
              <a:gd name="connsiteY6" fmla="*/ 428128 h 428128"/>
              <a:gd name="connsiteX7" fmla="*/ 782856 w 1510982"/>
              <a:gd name="connsiteY7" fmla="*/ 428128 h 428128"/>
              <a:gd name="connsiteX8" fmla="*/ 71356 w 1510982"/>
              <a:gd name="connsiteY8" fmla="*/ 428128 h 428128"/>
              <a:gd name="connsiteX9" fmla="*/ 0 w 1510982"/>
              <a:gd name="connsiteY9" fmla="*/ 356772 h 428128"/>
              <a:gd name="connsiteX10" fmla="*/ 0 w 1510982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349814" y="-3833"/>
                  <a:pt x="588385" y="-8666"/>
                  <a:pt x="728126" y="0"/>
                </a:cubicBezTo>
                <a:cubicBezTo>
                  <a:pt x="867867" y="8666"/>
                  <a:pt x="1176357" y="27089"/>
                  <a:pt x="1439626" y="0"/>
                </a:cubicBezTo>
                <a:cubicBezTo>
                  <a:pt x="1480321" y="-8637"/>
                  <a:pt x="1511946" y="32195"/>
                  <a:pt x="1510982" y="71356"/>
                </a:cubicBezTo>
                <a:cubicBezTo>
                  <a:pt x="1522583" y="172876"/>
                  <a:pt x="1519104" y="215195"/>
                  <a:pt x="1510982" y="356772"/>
                </a:cubicBezTo>
                <a:cubicBezTo>
                  <a:pt x="1509811" y="396066"/>
                  <a:pt x="1485613" y="424894"/>
                  <a:pt x="1439626" y="428128"/>
                </a:cubicBezTo>
                <a:cubicBezTo>
                  <a:pt x="1196556" y="422216"/>
                  <a:pt x="1104066" y="445246"/>
                  <a:pt x="782856" y="428128"/>
                </a:cubicBezTo>
                <a:cubicBezTo>
                  <a:pt x="461646" y="411011"/>
                  <a:pt x="333690" y="432299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510982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24468" y="-1828"/>
                  <a:pt x="583780" y="19350"/>
                  <a:pt x="755491" y="0"/>
                </a:cubicBezTo>
                <a:cubicBezTo>
                  <a:pt x="927203" y="-19350"/>
                  <a:pt x="1243735" y="29652"/>
                  <a:pt x="1439626" y="0"/>
                </a:cubicBezTo>
                <a:cubicBezTo>
                  <a:pt x="1476907" y="-2353"/>
                  <a:pt x="1519630" y="28328"/>
                  <a:pt x="1510982" y="71356"/>
                </a:cubicBezTo>
                <a:cubicBezTo>
                  <a:pt x="1523598" y="145257"/>
                  <a:pt x="1523017" y="264718"/>
                  <a:pt x="1510982" y="356772"/>
                </a:cubicBezTo>
                <a:cubicBezTo>
                  <a:pt x="1509514" y="398216"/>
                  <a:pt x="1479931" y="427939"/>
                  <a:pt x="1439626" y="428128"/>
                </a:cubicBezTo>
                <a:cubicBezTo>
                  <a:pt x="1291668" y="432051"/>
                  <a:pt x="951999" y="395461"/>
                  <a:pt x="782856" y="428128"/>
                </a:cubicBezTo>
                <a:cubicBezTo>
                  <a:pt x="613713" y="460796"/>
                  <a:pt x="242944" y="402619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EC81AD-2C1C-092C-F4DB-8A4936540E8B}"/>
              </a:ext>
            </a:extLst>
          </p:cNvPr>
          <p:cNvSpPr/>
          <p:nvPr/>
        </p:nvSpPr>
        <p:spPr>
          <a:xfrm>
            <a:off x="625682" y="3060745"/>
            <a:ext cx="1317992" cy="428128"/>
          </a:xfrm>
          <a:custGeom>
            <a:avLst/>
            <a:gdLst>
              <a:gd name="connsiteX0" fmla="*/ 0 w 1317992"/>
              <a:gd name="connsiteY0" fmla="*/ 71356 h 428128"/>
              <a:gd name="connsiteX1" fmla="*/ 71356 w 1317992"/>
              <a:gd name="connsiteY1" fmla="*/ 0 h 428128"/>
              <a:gd name="connsiteX2" fmla="*/ 635490 w 1317992"/>
              <a:gd name="connsiteY2" fmla="*/ 0 h 428128"/>
              <a:gd name="connsiteX3" fmla="*/ 1246636 w 1317992"/>
              <a:gd name="connsiteY3" fmla="*/ 0 h 428128"/>
              <a:gd name="connsiteX4" fmla="*/ 1317992 w 1317992"/>
              <a:gd name="connsiteY4" fmla="*/ 71356 h 428128"/>
              <a:gd name="connsiteX5" fmla="*/ 1317992 w 1317992"/>
              <a:gd name="connsiteY5" fmla="*/ 356772 h 428128"/>
              <a:gd name="connsiteX6" fmla="*/ 1246636 w 1317992"/>
              <a:gd name="connsiteY6" fmla="*/ 428128 h 428128"/>
              <a:gd name="connsiteX7" fmla="*/ 682502 w 1317992"/>
              <a:gd name="connsiteY7" fmla="*/ 428128 h 428128"/>
              <a:gd name="connsiteX8" fmla="*/ 71356 w 1317992"/>
              <a:gd name="connsiteY8" fmla="*/ 428128 h 428128"/>
              <a:gd name="connsiteX9" fmla="*/ 0 w 1317992"/>
              <a:gd name="connsiteY9" fmla="*/ 356772 h 428128"/>
              <a:gd name="connsiteX10" fmla="*/ 0 w 1317992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7992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236423" y="14201"/>
                  <a:pt x="385234" y="-22438"/>
                  <a:pt x="635490" y="0"/>
                </a:cubicBezTo>
                <a:cubicBezTo>
                  <a:pt x="885746" y="22438"/>
                  <a:pt x="1031573" y="-15511"/>
                  <a:pt x="1246636" y="0"/>
                </a:cubicBezTo>
                <a:cubicBezTo>
                  <a:pt x="1287331" y="-8637"/>
                  <a:pt x="1318956" y="32195"/>
                  <a:pt x="1317992" y="71356"/>
                </a:cubicBezTo>
                <a:cubicBezTo>
                  <a:pt x="1329593" y="172876"/>
                  <a:pt x="1326114" y="215195"/>
                  <a:pt x="1317992" y="356772"/>
                </a:cubicBezTo>
                <a:cubicBezTo>
                  <a:pt x="1316821" y="396066"/>
                  <a:pt x="1292623" y="424894"/>
                  <a:pt x="1246636" y="428128"/>
                </a:cubicBezTo>
                <a:cubicBezTo>
                  <a:pt x="1060934" y="452401"/>
                  <a:pt x="859852" y="454756"/>
                  <a:pt x="682502" y="428128"/>
                </a:cubicBezTo>
                <a:cubicBezTo>
                  <a:pt x="505152" y="401500"/>
                  <a:pt x="199993" y="410031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317992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238863" y="11511"/>
                  <a:pt x="420651" y="-4411"/>
                  <a:pt x="658996" y="0"/>
                </a:cubicBezTo>
                <a:cubicBezTo>
                  <a:pt x="897341" y="4411"/>
                  <a:pt x="1119908" y="3409"/>
                  <a:pt x="1246636" y="0"/>
                </a:cubicBezTo>
                <a:cubicBezTo>
                  <a:pt x="1283917" y="-2353"/>
                  <a:pt x="1326640" y="28328"/>
                  <a:pt x="1317992" y="71356"/>
                </a:cubicBezTo>
                <a:cubicBezTo>
                  <a:pt x="1330608" y="145257"/>
                  <a:pt x="1330027" y="264718"/>
                  <a:pt x="1317992" y="356772"/>
                </a:cubicBezTo>
                <a:cubicBezTo>
                  <a:pt x="1316524" y="398216"/>
                  <a:pt x="1286941" y="427939"/>
                  <a:pt x="1246636" y="428128"/>
                </a:cubicBezTo>
                <a:cubicBezTo>
                  <a:pt x="1098593" y="418727"/>
                  <a:pt x="873796" y="421393"/>
                  <a:pt x="682502" y="428128"/>
                </a:cubicBezTo>
                <a:cubicBezTo>
                  <a:pt x="491208" y="434863"/>
                  <a:pt x="260321" y="430568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احتياطات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D9B2AE-5A7A-1A3D-0406-B9D7112D281E}"/>
              </a:ext>
            </a:extLst>
          </p:cNvPr>
          <p:cNvSpPr/>
          <p:nvPr/>
        </p:nvSpPr>
        <p:spPr>
          <a:xfrm>
            <a:off x="3414066" y="2666739"/>
            <a:ext cx="1226859" cy="398109"/>
          </a:xfrm>
          <a:custGeom>
            <a:avLst/>
            <a:gdLst>
              <a:gd name="connsiteX0" fmla="*/ 0 w 1226859"/>
              <a:gd name="connsiteY0" fmla="*/ 2941 h 398109"/>
              <a:gd name="connsiteX1" fmla="*/ 1015490 w 1226859"/>
              <a:gd name="connsiteY1" fmla="*/ 58081 h 398109"/>
              <a:gd name="connsiteX2" fmla="*/ 1226859 w 1226859"/>
              <a:gd name="connsiteY2" fmla="*/ 398109 h 3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59" h="398109">
                <a:moveTo>
                  <a:pt x="0" y="2941"/>
                </a:moveTo>
                <a:cubicBezTo>
                  <a:pt x="405507" y="-2420"/>
                  <a:pt x="811014" y="-7780"/>
                  <a:pt x="1015490" y="58081"/>
                </a:cubicBezTo>
                <a:cubicBezTo>
                  <a:pt x="1219966" y="123942"/>
                  <a:pt x="1223412" y="261025"/>
                  <a:pt x="1226859" y="398109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70DB37-2074-0AE6-EBDB-2ED4ED87AEFC}"/>
              </a:ext>
            </a:extLst>
          </p:cNvPr>
          <p:cNvSpPr/>
          <p:nvPr/>
        </p:nvSpPr>
        <p:spPr>
          <a:xfrm flipH="1">
            <a:off x="2755836" y="2666738"/>
            <a:ext cx="712987" cy="398109"/>
          </a:xfrm>
          <a:custGeom>
            <a:avLst/>
            <a:gdLst>
              <a:gd name="connsiteX0" fmla="*/ 0 w 1226859"/>
              <a:gd name="connsiteY0" fmla="*/ 2941 h 398109"/>
              <a:gd name="connsiteX1" fmla="*/ 1015490 w 1226859"/>
              <a:gd name="connsiteY1" fmla="*/ 58081 h 398109"/>
              <a:gd name="connsiteX2" fmla="*/ 1226859 w 1226859"/>
              <a:gd name="connsiteY2" fmla="*/ 398109 h 3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59" h="398109">
                <a:moveTo>
                  <a:pt x="0" y="2941"/>
                </a:moveTo>
                <a:cubicBezTo>
                  <a:pt x="405507" y="-2420"/>
                  <a:pt x="811014" y="-7780"/>
                  <a:pt x="1015490" y="58081"/>
                </a:cubicBezTo>
                <a:cubicBezTo>
                  <a:pt x="1219966" y="123942"/>
                  <a:pt x="1223412" y="261025"/>
                  <a:pt x="1226859" y="398109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EABE85-1E83-53CF-5937-3702670DB416}"/>
              </a:ext>
            </a:extLst>
          </p:cNvPr>
          <p:cNvSpPr/>
          <p:nvPr/>
        </p:nvSpPr>
        <p:spPr>
          <a:xfrm flipH="1">
            <a:off x="1387874" y="2674214"/>
            <a:ext cx="1829183" cy="398109"/>
          </a:xfrm>
          <a:custGeom>
            <a:avLst/>
            <a:gdLst>
              <a:gd name="connsiteX0" fmla="*/ 0 w 1226859"/>
              <a:gd name="connsiteY0" fmla="*/ 2941 h 398109"/>
              <a:gd name="connsiteX1" fmla="*/ 1015490 w 1226859"/>
              <a:gd name="connsiteY1" fmla="*/ 58081 h 398109"/>
              <a:gd name="connsiteX2" fmla="*/ 1226859 w 1226859"/>
              <a:gd name="connsiteY2" fmla="*/ 398109 h 3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59" h="398109">
                <a:moveTo>
                  <a:pt x="0" y="2941"/>
                </a:moveTo>
                <a:cubicBezTo>
                  <a:pt x="405507" y="-2420"/>
                  <a:pt x="811014" y="-7780"/>
                  <a:pt x="1015490" y="58081"/>
                </a:cubicBezTo>
                <a:cubicBezTo>
                  <a:pt x="1219966" y="123942"/>
                  <a:pt x="1223412" y="261025"/>
                  <a:pt x="1226859" y="398109"/>
                </a:cubicBez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A28EC4-9EDC-727E-5FB9-AF53D10471FB}"/>
              </a:ext>
            </a:extLst>
          </p:cNvPr>
          <p:cNvSpPr/>
          <p:nvPr/>
        </p:nvSpPr>
        <p:spPr>
          <a:xfrm>
            <a:off x="3986140" y="3608024"/>
            <a:ext cx="1372367" cy="428128"/>
          </a:xfrm>
          <a:custGeom>
            <a:avLst/>
            <a:gdLst>
              <a:gd name="connsiteX0" fmla="*/ 0 w 1372367"/>
              <a:gd name="connsiteY0" fmla="*/ 71356 h 428128"/>
              <a:gd name="connsiteX1" fmla="*/ 71356 w 1372367"/>
              <a:gd name="connsiteY1" fmla="*/ 0 h 428128"/>
              <a:gd name="connsiteX2" fmla="*/ 661590 w 1372367"/>
              <a:gd name="connsiteY2" fmla="*/ 0 h 428128"/>
              <a:gd name="connsiteX3" fmla="*/ 1301011 w 1372367"/>
              <a:gd name="connsiteY3" fmla="*/ 0 h 428128"/>
              <a:gd name="connsiteX4" fmla="*/ 1372367 w 1372367"/>
              <a:gd name="connsiteY4" fmla="*/ 71356 h 428128"/>
              <a:gd name="connsiteX5" fmla="*/ 1372367 w 1372367"/>
              <a:gd name="connsiteY5" fmla="*/ 356772 h 428128"/>
              <a:gd name="connsiteX6" fmla="*/ 1301011 w 1372367"/>
              <a:gd name="connsiteY6" fmla="*/ 428128 h 428128"/>
              <a:gd name="connsiteX7" fmla="*/ 710777 w 1372367"/>
              <a:gd name="connsiteY7" fmla="*/ 428128 h 428128"/>
              <a:gd name="connsiteX8" fmla="*/ 71356 w 1372367"/>
              <a:gd name="connsiteY8" fmla="*/ 428128 h 428128"/>
              <a:gd name="connsiteX9" fmla="*/ 0 w 1372367"/>
              <a:gd name="connsiteY9" fmla="*/ 356772 h 428128"/>
              <a:gd name="connsiteX10" fmla="*/ 0 w 1372367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367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225982" y="-2557"/>
                  <a:pt x="538469" y="-27116"/>
                  <a:pt x="661590" y="0"/>
                </a:cubicBezTo>
                <a:cubicBezTo>
                  <a:pt x="784711" y="27116"/>
                  <a:pt x="1017499" y="-21417"/>
                  <a:pt x="1301011" y="0"/>
                </a:cubicBezTo>
                <a:cubicBezTo>
                  <a:pt x="1341706" y="-8637"/>
                  <a:pt x="1373331" y="32195"/>
                  <a:pt x="1372367" y="71356"/>
                </a:cubicBezTo>
                <a:cubicBezTo>
                  <a:pt x="1383968" y="172876"/>
                  <a:pt x="1380489" y="215195"/>
                  <a:pt x="1372367" y="356772"/>
                </a:cubicBezTo>
                <a:cubicBezTo>
                  <a:pt x="1371196" y="396066"/>
                  <a:pt x="1346998" y="424894"/>
                  <a:pt x="1301011" y="428128"/>
                </a:cubicBezTo>
                <a:cubicBezTo>
                  <a:pt x="1031884" y="426018"/>
                  <a:pt x="923631" y="446690"/>
                  <a:pt x="710777" y="428128"/>
                </a:cubicBezTo>
                <a:cubicBezTo>
                  <a:pt x="497923" y="409566"/>
                  <a:pt x="231329" y="454585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372367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44505" y="-8490"/>
                  <a:pt x="397535" y="6415"/>
                  <a:pt x="686184" y="0"/>
                </a:cubicBezTo>
                <a:cubicBezTo>
                  <a:pt x="974833" y="-6415"/>
                  <a:pt x="1060392" y="27527"/>
                  <a:pt x="1301011" y="0"/>
                </a:cubicBezTo>
                <a:cubicBezTo>
                  <a:pt x="1338292" y="-2353"/>
                  <a:pt x="1381015" y="28328"/>
                  <a:pt x="1372367" y="71356"/>
                </a:cubicBezTo>
                <a:cubicBezTo>
                  <a:pt x="1384983" y="145257"/>
                  <a:pt x="1384402" y="264718"/>
                  <a:pt x="1372367" y="356772"/>
                </a:cubicBezTo>
                <a:cubicBezTo>
                  <a:pt x="1370899" y="398216"/>
                  <a:pt x="1341316" y="427939"/>
                  <a:pt x="1301011" y="428128"/>
                </a:cubicBezTo>
                <a:cubicBezTo>
                  <a:pt x="1043129" y="449004"/>
                  <a:pt x="919749" y="400182"/>
                  <a:pt x="710777" y="428128"/>
                </a:cubicBezTo>
                <a:cubicBezTo>
                  <a:pt x="501805" y="456074"/>
                  <a:pt x="361992" y="444785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F0AC22-B960-D080-DFE1-B23CBB40C5CD}"/>
              </a:ext>
            </a:extLst>
          </p:cNvPr>
          <p:cNvSpPr/>
          <p:nvPr/>
        </p:nvSpPr>
        <p:spPr>
          <a:xfrm>
            <a:off x="1255195" y="551752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2A1EFF-0F85-A99E-EDC2-8A3925277ED4}"/>
              </a:ext>
            </a:extLst>
          </p:cNvPr>
          <p:cNvSpPr/>
          <p:nvPr/>
        </p:nvSpPr>
        <p:spPr>
          <a:xfrm>
            <a:off x="2723289" y="520025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57122E-B0D9-1D82-388D-DC6E651916F4}"/>
              </a:ext>
            </a:extLst>
          </p:cNvPr>
          <p:cNvSpPr/>
          <p:nvPr/>
        </p:nvSpPr>
        <p:spPr>
          <a:xfrm>
            <a:off x="5569876" y="1560321"/>
            <a:ext cx="1005534" cy="520272"/>
          </a:xfrm>
          <a:custGeom>
            <a:avLst/>
            <a:gdLst>
              <a:gd name="connsiteX0" fmla="*/ 0 w 1005534"/>
              <a:gd name="connsiteY0" fmla="*/ 86714 h 520272"/>
              <a:gd name="connsiteX1" fmla="*/ 86714 w 1005534"/>
              <a:gd name="connsiteY1" fmla="*/ 0 h 520272"/>
              <a:gd name="connsiteX2" fmla="*/ 486125 w 1005534"/>
              <a:gd name="connsiteY2" fmla="*/ 0 h 520272"/>
              <a:gd name="connsiteX3" fmla="*/ 918820 w 1005534"/>
              <a:gd name="connsiteY3" fmla="*/ 0 h 520272"/>
              <a:gd name="connsiteX4" fmla="*/ 1005534 w 1005534"/>
              <a:gd name="connsiteY4" fmla="*/ 86714 h 520272"/>
              <a:gd name="connsiteX5" fmla="*/ 1005534 w 1005534"/>
              <a:gd name="connsiteY5" fmla="*/ 433558 h 520272"/>
              <a:gd name="connsiteX6" fmla="*/ 918820 w 1005534"/>
              <a:gd name="connsiteY6" fmla="*/ 520272 h 520272"/>
              <a:gd name="connsiteX7" fmla="*/ 519409 w 1005534"/>
              <a:gd name="connsiteY7" fmla="*/ 520272 h 520272"/>
              <a:gd name="connsiteX8" fmla="*/ 86714 w 1005534"/>
              <a:gd name="connsiteY8" fmla="*/ 520272 h 520272"/>
              <a:gd name="connsiteX9" fmla="*/ 0 w 1005534"/>
              <a:gd name="connsiteY9" fmla="*/ 433558 h 520272"/>
              <a:gd name="connsiteX10" fmla="*/ 0 w 1005534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4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385" y="-5702"/>
                  <a:pt x="386299" y="11452"/>
                  <a:pt x="486125" y="0"/>
                </a:cubicBezTo>
                <a:cubicBezTo>
                  <a:pt x="585951" y="-11452"/>
                  <a:pt x="775661" y="-5815"/>
                  <a:pt x="918820" y="0"/>
                </a:cubicBezTo>
                <a:cubicBezTo>
                  <a:pt x="968086" y="-9230"/>
                  <a:pt x="1009623" y="39874"/>
                  <a:pt x="1005534" y="86714"/>
                </a:cubicBezTo>
                <a:cubicBezTo>
                  <a:pt x="1005522" y="249948"/>
                  <a:pt x="1018742" y="296338"/>
                  <a:pt x="1005534" y="433558"/>
                </a:cubicBezTo>
                <a:cubicBezTo>
                  <a:pt x="1002889" y="481189"/>
                  <a:pt x="973433" y="516968"/>
                  <a:pt x="918820" y="520272"/>
                </a:cubicBezTo>
                <a:cubicBezTo>
                  <a:pt x="739593" y="505810"/>
                  <a:pt x="713666" y="517298"/>
                  <a:pt x="519409" y="520272"/>
                </a:cubicBezTo>
                <a:cubicBezTo>
                  <a:pt x="325152" y="523246"/>
                  <a:pt x="245172" y="532397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00553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177733" y="9775"/>
                  <a:pt x="316869" y="18466"/>
                  <a:pt x="502767" y="0"/>
                </a:cubicBezTo>
                <a:cubicBezTo>
                  <a:pt x="688665" y="-18466"/>
                  <a:pt x="781813" y="-9717"/>
                  <a:pt x="918820" y="0"/>
                </a:cubicBezTo>
                <a:cubicBezTo>
                  <a:pt x="959676" y="-7780"/>
                  <a:pt x="1012690" y="35828"/>
                  <a:pt x="1005534" y="86714"/>
                </a:cubicBezTo>
                <a:cubicBezTo>
                  <a:pt x="1021837" y="243671"/>
                  <a:pt x="992417" y="316347"/>
                  <a:pt x="1005534" y="433558"/>
                </a:cubicBezTo>
                <a:cubicBezTo>
                  <a:pt x="1001482" y="487066"/>
                  <a:pt x="974734" y="518582"/>
                  <a:pt x="918820" y="520272"/>
                </a:cubicBezTo>
                <a:cubicBezTo>
                  <a:pt x="810994" y="538824"/>
                  <a:pt x="666905" y="530964"/>
                  <a:pt x="519409" y="520272"/>
                </a:cubicBezTo>
                <a:cubicBezTo>
                  <a:pt x="371913" y="509580"/>
                  <a:pt x="208375" y="5338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281102-812B-C715-59E9-D315FB00D9AE}"/>
              </a:ext>
            </a:extLst>
          </p:cNvPr>
          <p:cNvCxnSpPr>
            <a:cxnSpLocks/>
          </p:cNvCxnSpPr>
          <p:nvPr/>
        </p:nvCxnSpPr>
        <p:spPr>
          <a:xfrm flipH="1">
            <a:off x="7306010" y="1819018"/>
            <a:ext cx="371733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2984F1C-F1FD-DAAA-C6EC-6085EE4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57" y="1667976"/>
            <a:ext cx="453126" cy="3020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2693DF-2DDD-D64A-9A39-CD22E2A0E48D}"/>
              </a:ext>
            </a:extLst>
          </p:cNvPr>
          <p:cNvSpPr/>
          <p:nvPr/>
        </p:nvSpPr>
        <p:spPr>
          <a:xfrm>
            <a:off x="7594344" y="1965465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4A3FB29-DB7A-1CA5-7D61-D909C206A77F}"/>
              </a:ext>
            </a:extLst>
          </p:cNvPr>
          <p:cNvSpPr/>
          <p:nvPr/>
        </p:nvSpPr>
        <p:spPr>
          <a:xfrm>
            <a:off x="9401702" y="1162917"/>
            <a:ext cx="1304590" cy="520272"/>
          </a:xfrm>
          <a:custGeom>
            <a:avLst/>
            <a:gdLst>
              <a:gd name="connsiteX0" fmla="*/ 0 w 1304590"/>
              <a:gd name="connsiteY0" fmla="*/ 86714 h 520272"/>
              <a:gd name="connsiteX1" fmla="*/ 86714 w 1304590"/>
              <a:gd name="connsiteY1" fmla="*/ 0 h 520272"/>
              <a:gd name="connsiteX2" fmla="*/ 629672 w 1304590"/>
              <a:gd name="connsiteY2" fmla="*/ 0 h 520272"/>
              <a:gd name="connsiteX3" fmla="*/ 1217876 w 1304590"/>
              <a:gd name="connsiteY3" fmla="*/ 0 h 520272"/>
              <a:gd name="connsiteX4" fmla="*/ 1304590 w 1304590"/>
              <a:gd name="connsiteY4" fmla="*/ 86714 h 520272"/>
              <a:gd name="connsiteX5" fmla="*/ 1304590 w 1304590"/>
              <a:gd name="connsiteY5" fmla="*/ 433558 h 520272"/>
              <a:gd name="connsiteX6" fmla="*/ 1217876 w 1304590"/>
              <a:gd name="connsiteY6" fmla="*/ 520272 h 520272"/>
              <a:gd name="connsiteX7" fmla="*/ 674918 w 1304590"/>
              <a:gd name="connsiteY7" fmla="*/ 520272 h 520272"/>
              <a:gd name="connsiteX8" fmla="*/ 86714 w 1304590"/>
              <a:gd name="connsiteY8" fmla="*/ 520272 h 520272"/>
              <a:gd name="connsiteX9" fmla="*/ 0 w 1304590"/>
              <a:gd name="connsiteY9" fmla="*/ 433558 h 520272"/>
              <a:gd name="connsiteX10" fmla="*/ 0 w 130459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59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197420" y="-23860"/>
                  <a:pt x="394595" y="-16079"/>
                  <a:pt x="629672" y="0"/>
                </a:cubicBezTo>
                <a:cubicBezTo>
                  <a:pt x="864749" y="16079"/>
                  <a:pt x="996892" y="-21361"/>
                  <a:pt x="1217876" y="0"/>
                </a:cubicBezTo>
                <a:cubicBezTo>
                  <a:pt x="1267142" y="-9230"/>
                  <a:pt x="1308679" y="39874"/>
                  <a:pt x="1304590" y="86714"/>
                </a:cubicBezTo>
                <a:cubicBezTo>
                  <a:pt x="1304578" y="249948"/>
                  <a:pt x="1317798" y="296338"/>
                  <a:pt x="1304590" y="433558"/>
                </a:cubicBezTo>
                <a:cubicBezTo>
                  <a:pt x="1301945" y="481189"/>
                  <a:pt x="1272489" y="516968"/>
                  <a:pt x="1217876" y="520272"/>
                </a:cubicBezTo>
                <a:cubicBezTo>
                  <a:pt x="990634" y="503438"/>
                  <a:pt x="935948" y="514489"/>
                  <a:pt x="674918" y="520272"/>
                </a:cubicBezTo>
                <a:cubicBezTo>
                  <a:pt x="413888" y="526055"/>
                  <a:pt x="287803" y="49840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30459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00342" y="721"/>
                  <a:pt x="390612" y="-26019"/>
                  <a:pt x="652295" y="0"/>
                </a:cubicBezTo>
                <a:cubicBezTo>
                  <a:pt x="913978" y="26019"/>
                  <a:pt x="1088500" y="-15352"/>
                  <a:pt x="1217876" y="0"/>
                </a:cubicBezTo>
                <a:cubicBezTo>
                  <a:pt x="1258732" y="-7780"/>
                  <a:pt x="1311746" y="35828"/>
                  <a:pt x="1304590" y="86714"/>
                </a:cubicBezTo>
                <a:cubicBezTo>
                  <a:pt x="1320893" y="243671"/>
                  <a:pt x="1291473" y="316347"/>
                  <a:pt x="1304590" y="433558"/>
                </a:cubicBezTo>
                <a:cubicBezTo>
                  <a:pt x="1300538" y="487066"/>
                  <a:pt x="1273790" y="518582"/>
                  <a:pt x="1217876" y="520272"/>
                </a:cubicBezTo>
                <a:cubicBezTo>
                  <a:pt x="1050810" y="543673"/>
                  <a:pt x="876595" y="507924"/>
                  <a:pt x="674918" y="520272"/>
                </a:cubicBezTo>
                <a:cubicBezTo>
                  <a:pt x="473241" y="532620"/>
                  <a:pt x="276812" y="546305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A4E9FE-8C7E-66E4-F5FE-48A4DF2A6FDA}"/>
              </a:ext>
            </a:extLst>
          </p:cNvPr>
          <p:cNvSpPr/>
          <p:nvPr/>
        </p:nvSpPr>
        <p:spPr>
          <a:xfrm>
            <a:off x="9448034" y="1965466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E98553-9257-7C53-4B46-9540A7A79C12}"/>
              </a:ext>
            </a:extLst>
          </p:cNvPr>
          <p:cNvCxnSpPr>
            <a:cxnSpLocks/>
          </p:cNvCxnSpPr>
          <p:nvPr/>
        </p:nvCxnSpPr>
        <p:spPr>
          <a:xfrm flipH="1">
            <a:off x="7463129" y="4775969"/>
            <a:ext cx="367968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B26D968-6E8F-B422-E108-249D6CFF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6" y="4624927"/>
            <a:ext cx="453126" cy="302084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CB4500B-454F-8D48-417A-3B97013617CA}"/>
              </a:ext>
            </a:extLst>
          </p:cNvPr>
          <p:cNvSpPr/>
          <p:nvPr/>
        </p:nvSpPr>
        <p:spPr>
          <a:xfrm>
            <a:off x="9401702" y="4053370"/>
            <a:ext cx="1372367" cy="428128"/>
          </a:xfrm>
          <a:custGeom>
            <a:avLst/>
            <a:gdLst>
              <a:gd name="connsiteX0" fmla="*/ 0 w 1372367"/>
              <a:gd name="connsiteY0" fmla="*/ 71356 h 428128"/>
              <a:gd name="connsiteX1" fmla="*/ 71356 w 1372367"/>
              <a:gd name="connsiteY1" fmla="*/ 0 h 428128"/>
              <a:gd name="connsiteX2" fmla="*/ 661590 w 1372367"/>
              <a:gd name="connsiteY2" fmla="*/ 0 h 428128"/>
              <a:gd name="connsiteX3" fmla="*/ 1301011 w 1372367"/>
              <a:gd name="connsiteY3" fmla="*/ 0 h 428128"/>
              <a:gd name="connsiteX4" fmla="*/ 1372367 w 1372367"/>
              <a:gd name="connsiteY4" fmla="*/ 71356 h 428128"/>
              <a:gd name="connsiteX5" fmla="*/ 1372367 w 1372367"/>
              <a:gd name="connsiteY5" fmla="*/ 356772 h 428128"/>
              <a:gd name="connsiteX6" fmla="*/ 1301011 w 1372367"/>
              <a:gd name="connsiteY6" fmla="*/ 428128 h 428128"/>
              <a:gd name="connsiteX7" fmla="*/ 710777 w 1372367"/>
              <a:gd name="connsiteY7" fmla="*/ 428128 h 428128"/>
              <a:gd name="connsiteX8" fmla="*/ 71356 w 1372367"/>
              <a:gd name="connsiteY8" fmla="*/ 428128 h 428128"/>
              <a:gd name="connsiteX9" fmla="*/ 0 w 1372367"/>
              <a:gd name="connsiteY9" fmla="*/ 356772 h 428128"/>
              <a:gd name="connsiteX10" fmla="*/ 0 w 1372367"/>
              <a:gd name="connsiteY10" fmla="*/ 71356 h 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367" h="428128" fill="none" extrusionOk="0">
                <a:moveTo>
                  <a:pt x="0" y="71356"/>
                </a:moveTo>
                <a:cubicBezTo>
                  <a:pt x="-1794" y="35622"/>
                  <a:pt x="28221" y="2270"/>
                  <a:pt x="71356" y="0"/>
                </a:cubicBezTo>
                <a:cubicBezTo>
                  <a:pt x="225982" y="-2557"/>
                  <a:pt x="538469" y="-27116"/>
                  <a:pt x="661590" y="0"/>
                </a:cubicBezTo>
                <a:cubicBezTo>
                  <a:pt x="784711" y="27116"/>
                  <a:pt x="1017499" y="-21417"/>
                  <a:pt x="1301011" y="0"/>
                </a:cubicBezTo>
                <a:cubicBezTo>
                  <a:pt x="1341706" y="-8637"/>
                  <a:pt x="1373331" y="32195"/>
                  <a:pt x="1372367" y="71356"/>
                </a:cubicBezTo>
                <a:cubicBezTo>
                  <a:pt x="1383968" y="172876"/>
                  <a:pt x="1380489" y="215195"/>
                  <a:pt x="1372367" y="356772"/>
                </a:cubicBezTo>
                <a:cubicBezTo>
                  <a:pt x="1371196" y="396066"/>
                  <a:pt x="1346998" y="424894"/>
                  <a:pt x="1301011" y="428128"/>
                </a:cubicBezTo>
                <a:cubicBezTo>
                  <a:pt x="1031884" y="426018"/>
                  <a:pt x="923631" y="446690"/>
                  <a:pt x="710777" y="428128"/>
                </a:cubicBezTo>
                <a:cubicBezTo>
                  <a:pt x="497923" y="409566"/>
                  <a:pt x="231329" y="454585"/>
                  <a:pt x="71356" y="428128"/>
                </a:cubicBezTo>
                <a:cubicBezTo>
                  <a:pt x="26870" y="435272"/>
                  <a:pt x="9198" y="395064"/>
                  <a:pt x="0" y="356772"/>
                </a:cubicBezTo>
                <a:cubicBezTo>
                  <a:pt x="-1219" y="298178"/>
                  <a:pt x="-7514" y="178834"/>
                  <a:pt x="0" y="71356"/>
                </a:cubicBezTo>
                <a:close/>
              </a:path>
              <a:path w="1372367" h="428128" stroke="0" extrusionOk="0">
                <a:moveTo>
                  <a:pt x="0" y="71356"/>
                </a:moveTo>
                <a:cubicBezTo>
                  <a:pt x="1967" y="29122"/>
                  <a:pt x="31295" y="4855"/>
                  <a:pt x="71356" y="0"/>
                </a:cubicBezTo>
                <a:cubicBezTo>
                  <a:pt x="344505" y="-8490"/>
                  <a:pt x="397535" y="6415"/>
                  <a:pt x="686184" y="0"/>
                </a:cubicBezTo>
                <a:cubicBezTo>
                  <a:pt x="974833" y="-6415"/>
                  <a:pt x="1060392" y="27527"/>
                  <a:pt x="1301011" y="0"/>
                </a:cubicBezTo>
                <a:cubicBezTo>
                  <a:pt x="1338292" y="-2353"/>
                  <a:pt x="1381015" y="28328"/>
                  <a:pt x="1372367" y="71356"/>
                </a:cubicBezTo>
                <a:cubicBezTo>
                  <a:pt x="1384983" y="145257"/>
                  <a:pt x="1384402" y="264718"/>
                  <a:pt x="1372367" y="356772"/>
                </a:cubicBezTo>
                <a:cubicBezTo>
                  <a:pt x="1370899" y="398216"/>
                  <a:pt x="1341316" y="427939"/>
                  <a:pt x="1301011" y="428128"/>
                </a:cubicBezTo>
                <a:cubicBezTo>
                  <a:pt x="1043129" y="449004"/>
                  <a:pt x="919749" y="400182"/>
                  <a:pt x="710777" y="428128"/>
                </a:cubicBezTo>
                <a:cubicBezTo>
                  <a:pt x="501805" y="456074"/>
                  <a:pt x="361992" y="444785"/>
                  <a:pt x="71356" y="428128"/>
                </a:cubicBezTo>
                <a:cubicBezTo>
                  <a:pt x="36071" y="434563"/>
                  <a:pt x="-247" y="397308"/>
                  <a:pt x="0" y="356772"/>
                </a:cubicBezTo>
                <a:cubicBezTo>
                  <a:pt x="-12418" y="289731"/>
                  <a:pt x="2086" y="134258"/>
                  <a:pt x="0" y="7135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BB5CCB-D641-CEAF-0EB8-5844651933D3}"/>
              </a:ext>
            </a:extLst>
          </p:cNvPr>
          <p:cNvSpPr/>
          <p:nvPr/>
        </p:nvSpPr>
        <p:spPr>
          <a:xfrm>
            <a:off x="7915420" y="4922416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D97B21-1FC3-F6DA-3485-F3BA3BD6D746}"/>
              </a:ext>
            </a:extLst>
          </p:cNvPr>
          <p:cNvSpPr/>
          <p:nvPr/>
        </p:nvSpPr>
        <p:spPr>
          <a:xfrm>
            <a:off x="5417475" y="852726"/>
            <a:ext cx="5675945" cy="2144794"/>
          </a:xfrm>
          <a:custGeom>
            <a:avLst/>
            <a:gdLst>
              <a:gd name="connsiteX0" fmla="*/ 0 w 5675945"/>
              <a:gd name="connsiteY0" fmla="*/ 357473 h 2144794"/>
              <a:gd name="connsiteX1" fmla="*/ 357473 w 5675945"/>
              <a:gd name="connsiteY1" fmla="*/ 0 h 2144794"/>
              <a:gd name="connsiteX2" fmla="*/ 1076818 w 5675945"/>
              <a:gd name="connsiteY2" fmla="*/ 0 h 2144794"/>
              <a:gd name="connsiteX3" fmla="*/ 1647333 w 5675945"/>
              <a:gd name="connsiteY3" fmla="*/ 0 h 2144794"/>
              <a:gd name="connsiteX4" fmla="*/ 2168238 w 5675945"/>
              <a:gd name="connsiteY4" fmla="*/ 0 h 2144794"/>
              <a:gd name="connsiteX5" fmla="*/ 2837973 w 5675945"/>
              <a:gd name="connsiteY5" fmla="*/ 0 h 2144794"/>
              <a:gd name="connsiteX6" fmla="*/ 3408487 w 5675945"/>
              <a:gd name="connsiteY6" fmla="*/ 0 h 2144794"/>
              <a:gd name="connsiteX7" fmla="*/ 4127832 w 5675945"/>
              <a:gd name="connsiteY7" fmla="*/ 0 h 2144794"/>
              <a:gd name="connsiteX8" fmla="*/ 4648737 w 5675945"/>
              <a:gd name="connsiteY8" fmla="*/ 0 h 2144794"/>
              <a:gd name="connsiteX9" fmla="*/ 5318472 w 5675945"/>
              <a:gd name="connsiteY9" fmla="*/ 0 h 2144794"/>
              <a:gd name="connsiteX10" fmla="*/ 5675945 w 5675945"/>
              <a:gd name="connsiteY10" fmla="*/ 357473 h 2144794"/>
              <a:gd name="connsiteX11" fmla="*/ 5675945 w 5675945"/>
              <a:gd name="connsiteY11" fmla="*/ 834089 h 2144794"/>
              <a:gd name="connsiteX12" fmla="*/ 5675945 w 5675945"/>
              <a:gd name="connsiteY12" fmla="*/ 1296407 h 2144794"/>
              <a:gd name="connsiteX13" fmla="*/ 5675945 w 5675945"/>
              <a:gd name="connsiteY13" fmla="*/ 1787321 h 2144794"/>
              <a:gd name="connsiteX14" fmla="*/ 5318472 w 5675945"/>
              <a:gd name="connsiteY14" fmla="*/ 2144794 h 2144794"/>
              <a:gd name="connsiteX15" fmla="*/ 4698347 w 5675945"/>
              <a:gd name="connsiteY15" fmla="*/ 2144794 h 2144794"/>
              <a:gd name="connsiteX16" fmla="*/ 3979002 w 5675945"/>
              <a:gd name="connsiteY16" fmla="*/ 2144794 h 2144794"/>
              <a:gd name="connsiteX17" fmla="*/ 3358877 w 5675945"/>
              <a:gd name="connsiteY17" fmla="*/ 2144794 h 2144794"/>
              <a:gd name="connsiteX18" fmla="*/ 2887582 w 5675945"/>
              <a:gd name="connsiteY18" fmla="*/ 2144794 h 2144794"/>
              <a:gd name="connsiteX19" fmla="*/ 2366678 w 5675945"/>
              <a:gd name="connsiteY19" fmla="*/ 2144794 h 2144794"/>
              <a:gd name="connsiteX20" fmla="*/ 1647333 w 5675945"/>
              <a:gd name="connsiteY20" fmla="*/ 2144794 h 2144794"/>
              <a:gd name="connsiteX21" fmla="*/ 1027208 w 5675945"/>
              <a:gd name="connsiteY21" fmla="*/ 2144794 h 2144794"/>
              <a:gd name="connsiteX22" fmla="*/ 357473 w 5675945"/>
              <a:gd name="connsiteY22" fmla="*/ 2144794 h 2144794"/>
              <a:gd name="connsiteX23" fmla="*/ 0 w 5675945"/>
              <a:gd name="connsiteY23" fmla="*/ 1787321 h 2144794"/>
              <a:gd name="connsiteX24" fmla="*/ 0 w 5675945"/>
              <a:gd name="connsiteY24" fmla="*/ 1310705 h 2144794"/>
              <a:gd name="connsiteX25" fmla="*/ 0 w 5675945"/>
              <a:gd name="connsiteY25" fmla="*/ 834089 h 2144794"/>
              <a:gd name="connsiteX26" fmla="*/ 0 w 5675945"/>
              <a:gd name="connsiteY2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5945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63382" y="30064"/>
                  <a:pt x="758798" y="-3946"/>
                  <a:pt x="1076818" y="0"/>
                </a:cubicBezTo>
                <a:cubicBezTo>
                  <a:pt x="1394839" y="3946"/>
                  <a:pt x="1453154" y="17064"/>
                  <a:pt x="1647333" y="0"/>
                </a:cubicBezTo>
                <a:cubicBezTo>
                  <a:pt x="1841512" y="-17064"/>
                  <a:pt x="1971069" y="5982"/>
                  <a:pt x="2168238" y="0"/>
                </a:cubicBezTo>
                <a:cubicBezTo>
                  <a:pt x="2365408" y="-5982"/>
                  <a:pt x="2565514" y="29865"/>
                  <a:pt x="2837973" y="0"/>
                </a:cubicBezTo>
                <a:cubicBezTo>
                  <a:pt x="3110433" y="-29865"/>
                  <a:pt x="3239880" y="2019"/>
                  <a:pt x="3408487" y="0"/>
                </a:cubicBezTo>
                <a:cubicBezTo>
                  <a:pt x="3577094" y="-2019"/>
                  <a:pt x="3776583" y="12273"/>
                  <a:pt x="4127832" y="0"/>
                </a:cubicBezTo>
                <a:cubicBezTo>
                  <a:pt x="4479082" y="-12273"/>
                  <a:pt x="4473661" y="16302"/>
                  <a:pt x="4648737" y="0"/>
                </a:cubicBezTo>
                <a:cubicBezTo>
                  <a:pt x="4823814" y="-16302"/>
                  <a:pt x="5126432" y="-18151"/>
                  <a:pt x="5318472" y="0"/>
                </a:cubicBezTo>
                <a:cubicBezTo>
                  <a:pt x="5540778" y="5982"/>
                  <a:pt x="5670019" y="159088"/>
                  <a:pt x="5675945" y="357473"/>
                </a:cubicBezTo>
                <a:cubicBezTo>
                  <a:pt x="5659218" y="479503"/>
                  <a:pt x="5691861" y="626711"/>
                  <a:pt x="5675945" y="834089"/>
                </a:cubicBezTo>
                <a:cubicBezTo>
                  <a:pt x="5660029" y="1041467"/>
                  <a:pt x="5683925" y="1147041"/>
                  <a:pt x="5675945" y="1296407"/>
                </a:cubicBezTo>
                <a:cubicBezTo>
                  <a:pt x="5667965" y="1445773"/>
                  <a:pt x="5652183" y="1582217"/>
                  <a:pt x="5675945" y="1787321"/>
                </a:cubicBezTo>
                <a:cubicBezTo>
                  <a:pt x="5705773" y="1947720"/>
                  <a:pt x="5498539" y="2138083"/>
                  <a:pt x="5318472" y="2144794"/>
                </a:cubicBezTo>
                <a:cubicBezTo>
                  <a:pt x="5167613" y="2147116"/>
                  <a:pt x="4964977" y="2126122"/>
                  <a:pt x="4698347" y="2144794"/>
                </a:cubicBezTo>
                <a:cubicBezTo>
                  <a:pt x="4431717" y="2163466"/>
                  <a:pt x="4216851" y="2170961"/>
                  <a:pt x="3979002" y="2144794"/>
                </a:cubicBezTo>
                <a:cubicBezTo>
                  <a:pt x="3741153" y="2118627"/>
                  <a:pt x="3535483" y="2128280"/>
                  <a:pt x="3358877" y="2144794"/>
                </a:cubicBezTo>
                <a:cubicBezTo>
                  <a:pt x="3182272" y="2161308"/>
                  <a:pt x="2999902" y="2129031"/>
                  <a:pt x="2887582" y="2144794"/>
                </a:cubicBezTo>
                <a:cubicBezTo>
                  <a:pt x="2775262" y="2160557"/>
                  <a:pt x="2549836" y="2142900"/>
                  <a:pt x="2366678" y="2144794"/>
                </a:cubicBezTo>
                <a:cubicBezTo>
                  <a:pt x="2183520" y="2146688"/>
                  <a:pt x="1915374" y="2114131"/>
                  <a:pt x="1647333" y="2144794"/>
                </a:cubicBezTo>
                <a:cubicBezTo>
                  <a:pt x="1379292" y="2175457"/>
                  <a:pt x="1283140" y="2151096"/>
                  <a:pt x="1027208" y="2144794"/>
                </a:cubicBezTo>
                <a:cubicBezTo>
                  <a:pt x="771277" y="2138492"/>
                  <a:pt x="497148" y="2160674"/>
                  <a:pt x="357473" y="2144794"/>
                </a:cubicBezTo>
                <a:cubicBezTo>
                  <a:pt x="159689" y="2135179"/>
                  <a:pt x="47383" y="1994628"/>
                  <a:pt x="0" y="1787321"/>
                </a:cubicBezTo>
                <a:cubicBezTo>
                  <a:pt x="-13321" y="1560930"/>
                  <a:pt x="14249" y="1468772"/>
                  <a:pt x="0" y="1310705"/>
                </a:cubicBezTo>
                <a:cubicBezTo>
                  <a:pt x="-14249" y="1152638"/>
                  <a:pt x="5489" y="998410"/>
                  <a:pt x="0" y="834089"/>
                </a:cubicBezTo>
                <a:cubicBezTo>
                  <a:pt x="-5489" y="669768"/>
                  <a:pt x="-19171" y="497739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3E2E71-97AF-CC17-D662-43F604626E08}"/>
              </a:ext>
            </a:extLst>
          </p:cNvPr>
          <p:cNvSpPr/>
          <p:nvPr/>
        </p:nvSpPr>
        <p:spPr>
          <a:xfrm>
            <a:off x="5569876" y="3552530"/>
            <a:ext cx="5675945" cy="2144794"/>
          </a:xfrm>
          <a:custGeom>
            <a:avLst/>
            <a:gdLst>
              <a:gd name="connsiteX0" fmla="*/ 0 w 5675945"/>
              <a:gd name="connsiteY0" fmla="*/ 357473 h 2144794"/>
              <a:gd name="connsiteX1" fmla="*/ 357473 w 5675945"/>
              <a:gd name="connsiteY1" fmla="*/ 0 h 2144794"/>
              <a:gd name="connsiteX2" fmla="*/ 1076818 w 5675945"/>
              <a:gd name="connsiteY2" fmla="*/ 0 h 2144794"/>
              <a:gd name="connsiteX3" fmla="*/ 1647333 w 5675945"/>
              <a:gd name="connsiteY3" fmla="*/ 0 h 2144794"/>
              <a:gd name="connsiteX4" fmla="*/ 2168238 w 5675945"/>
              <a:gd name="connsiteY4" fmla="*/ 0 h 2144794"/>
              <a:gd name="connsiteX5" fmla="*/ 2837973 w 5675945"/>
              <a:gd name="connsiteY5" fmla="*/ 0 h 2144794"/>
              <a:gd name="connsiteX6" fmla="*/ 3408487 w 5675945"/>
              <a:gd name="connsiteY6" fmla="*/ 0 h 2144794"/>
              <a:gd name="connsiteX7" fmla="*/ 4127832 w 5675945"/>
              <a:gd name="connsiteY7" fmla="*/ 0 h 2144794"/>
              <a:gd name="connsiteX8" fmla="*/ 4648737 w 5675945"/>
              <a:gd name="connsiteY8" fmla="*/ 0 h 2144794"/>
              <a:gd name="connsiteX9" fmla="*/ 5318472 w 5675945"/>
              <a:gd name="connsiteY9" fmla="*/ 0 h 2144794"/>
              <a:gd name="connsiteX10" fmla="*/ 5675945 w 5675945"/>
              <a:gd name="connsiteY10" fmla="*/ 357473 h 2144794"/>
              <a:gd name="connsiteX11" fmla="*/ 5675945 w 5675945"/>
              <a:gd name="connsiteY11" fmla="*/ 834089 h 2144794"/>
              <a:gd name="connsiteX12" fmla="*/ 5675945 w 5675945"/>
              <a:gd name="connsiteY12" fmla="*/ 1296407 h 2144794"/>
              <a:gd name="connsiteX13" fmla="*/ 5675945 w 5675945"/>
              <a:gd name="connsiteY13" fmla="*/ 1787321 h 2144794"/>
              <a:gd name="connsiteX14" fmla="*/ 5318472 w 5675945"/>
              <a:gd name="connsiteY14" fmla="*/ 2144794 h 2144794"/>
              <a:gd name="connsiteX15" fmla="*/ 4698347 w 5675945"/>
              <a:gd name="connsiteY15" fmla="*/ 2144794 h 2144794"/>
              <a:gd name="connsiteX16" fmla="*/ 3979002 w 5675945"/>
              <a:gd name="connsiteY16" fmla="*/ 2144794 h 2144794"/>
              <a:gd name="connsiteX17" fmla="*/ 3358877 w 5675945"/>
              <a:gd name="connsiteY17" fmla="*/ 2144794 h 2144794"/>
              <a:gd name="connsiteX18" fmla="*/ 2887582 w 5675945"/>
              <a:gd name="connsiteY18" fmla="*/ 2144794 h 2144794"/>
              <a:gd name="connsiteX19" fmla="*/ 2366678 w 5675945"/>
              <a:gd name="connsiteY19" fmla="*/ 2144794 h 2144794"/>
              <a:gd name="connsiteX20" fmla="*/ 1647333 w 5675945"/>
              <a:gd name="connsiteY20" fmla="*/ 2144794 h 2144794"/>
              <a:gd name="connsiteX21" fmla="*/ 1027208 w 5675945"/>
              <a:gd name="connsiteY21" fmla="*/ 2144794 h 2144794"/>
              <a:gd name="connsiteX22" fmla="*/ 357473 w 5675945"/>
              <a:gd name="connsiteY22" fmla="*/ 2144794 h 2144794"/>
              <a:gd name="connsiteX23" fmla="*/ 0 w 5675945"/>
              <a:gd name="connsiteY23" fmla="*/ 1787321 h 2144794"/>
              <a:gd name="connsiteX24" fmla="*/ 0 w 5675945"/>
              <a:gd name="connsiteY24" fmla="*/ 1310705 h 2144794"/>
              <a:gd name="connsiteX25" fmla="*/ 0 w 5675945"/>
              <a:gd name="connsiteY25" fmla="*/ 834089 h 2144794"/>
              <a:gd name="connsiteX26" fmla="*/ 0 w 5675945"/>
              <a:gd name="connsiteY2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5945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63382" y="30064"/>
                  <a:pt x="758798" y="-3946"/>
                  <a:pt x="1076818" y="0"/>
                </a:cubicBezTo>
                <a:cubicBezTo>
                  <a:pt x="1394839" y="3946"/>
                  <a:pt x="1453154" y="17064"/>
                  <a:pt x="1647333" y="0"/>
                </a:cubicBezTo>
                <a:cubicBezTo>
                  <a:pt x="1841512" y="-17064"/>
                  <a:pt x="1971069" y="5982"/>
                  <a:pt x="2168238" y="0"/>
                </a:cubicBezTo>
                <a:cubicBezTo>
                  <a:pt x="2365408" y="-5982"/>
                  <a:pt x="2565514" y="29865"/>
                  <a:pt x="2837973" y="0"/>
                </a:cubicBezTo>
                <a:cubicBezTo>
                  <a:pt x="3110433" y="-29865"/>
                  <a:pt x="3239880" y="2019"/>
                  <a:pt x="3408487" y="0"/>
                </a:cubicBezTo>
                <a:cubicBezTo>
                  <a:pt x="3577094" y="-2019"/>
                  <a:pt x="3776583" y="12273"/>
                  <a:pt x="4127832" y="0"/>
                </a:cubicBezTo>
                <a:cubicBezTo>
                  <a:pt x="4479082" y="-12273"/>
                  <a:pt x="4473661" y="16302"/>
                  <a:pt x="4648737" y="0"/>
                </a:cubicBezTo>
                <a:cubicBezTo>
                  <a:pt x="4823814" y="-16302"/>
                  <a:pt x="5126432" y="-18151"/>
                  <a:pt x="5318472" y="0"/>
                </a:cubicBezTo>
                <a:cubicBezTo>
                  <a:pt x="5540778" y="5982"/>
                  <a:pt x="5670019" y="159088"/>
                  <a:pt x="5675945" y="357473"/>
                </a:cubicBezTo>
                <a:cubicBezTo>
                  <a:pt x="5659218" y="479503"/>
                  <a:pt x="5691861" y="626711"/>
                  <a:pt x="5675945" y="834089"/>
                </a:cubicBezTo>
                <a:cubicBezTo>
                  <a:pt x="5660029" y="1041467"/>
                  <a:pt x="5683925" y="1147041"/>
                  <a:pt x="5675945" y="1296407"/>
                </a:cubicBezTo>
                <a:cubicBezTo>
                  <a:pt x="5667965" y="1445773"/>
                  <a:pt x="5652183" y="1582217"/>
                  <a:pt x="5675945" y="1787321"/>
                </a:cubicBezTo>
                <a:cubicBezTo>
                  <a:pt x="5705773" y="1947720"/>
                  <a:pt x="5498539" y="2138083"/>
                  <a:pt x="5318472" y="2144794"/>
                </a:cubicBezTo>
                <a:cubicBezTo>
                  <a:pt x="5167613" y="2147116"/>
                  <a:pt x="4964977" y="2126122"/>
                  <a:pt x="4698347" y="2144794"/>
                </a:cubicBezTo>
                <a:cubicBezTo>
                  <a:pt x="4431717" y="2163466"/>
                  <a:pt x="4216851" y="2170961"/>
                  <a:pt x="3979002" y="2144794"/>
                </a:cubicBezTo>
                <a:cubicBezTo>
                  <a:pt x="3741153" y="2118627"/>
                  <a:pt x="3535483" y="2128280"/>
                  <a:pt x="3358877" y="2144794"/>
                </a:cubicBezTo>
                <a:cubicBezTo>
                  <a:pt x="3182272" y="2161308"/>
                  <a:pt x="2999902" y="2129031"/>
                  <a:pt x="2887582" y="2144794"/>
                </a:cubicBezTo>
                <a:cubicBezTo>
                  <a:pt x="2775262" y="2160557"/>
                  <a:pt x="2549836" y="2142900"/>
                  <a:pt x="2366678" y="2144794"/>
                </a:cubicBezTo>
                <a:cubicBezTo>
                  <a:pt x="2183520" y="2146688"/>
                  <a:pt x="1915374" y="2114131"/>
                  <a:pt x="1647333" y="2144794"/>
                </a:cubicBezTo>
                <a:cubicBezTo>
                  <a:pt x="1379292" y="2175457"/>
                  <a:pt x="1283140" y="2151096"/>
                  <a:pt x="1027208" y="2144794"/>
                </a:cubicBezTo>
                <a:cubicBezTo>
                  <a:pt x="771277" y="2138492"/>
                  <a:pt x="497148" y="2160674"/>
                  <a:pt x="357473" y="2144794"/>
                </a:cubicBezTo>
                <a:cubicBezTo>
                  <a:pt x="159689" y="2135179"/>
                  <a:pt x="47383" y="1994628"/>
                  <a:pt x="0" y="1787321"/>
                </a:cubicBezTo>
                <a:cubicBezTo>
                  <a:pt x="-13321" y="1560930"/>
                  <a:pt x="14249" y="1468772"/>
                  <a:pt x="0" y="1310705"/>
                </a:cubicBezTo>
                <a:cubicBezTo>
                  <a:pt x="-14249" y="1152638"/>
                  <a:pt x="5489" y="998410"/>
                  <a:pt x="0" y="834089"/>
                </a:cubicBezTo>
                <a:cubicBezTo>
                  <a:pt x="-5489" y="669768"/>
                  <a:pt x="-19171" y="497739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B190F36-00E5-DD28-5392-816F5A400336}"/>
              </a:ext>
            </a:extLst>
          </p:cNvPr>
          <p:cNvSpPr/>
          <p:nvPr/>
        </p:nvSpPr>
        <p:spPr>
          <a:xfrm>
            <a:off x="10864436" y="1634526"/>
            <a:ext cx="721986" cy="520272"/>
          </a:xfrm>
          <a:custGeom>
            <a:avLst/>
            <a:gdLst>
              <a:gd name="connsiteX0" fmla="*/ 0 w 721986"/>
              <a:gd name="connsiteY0" fmla="*/ 86714 h 520272"/>
              <a:gd name="connsiteX1" fmla="*/ 86714 w 721986"/>
              <a:gd name="connsiteY1" fmla="*/ 0 h 520272"/>
              <a:gd name="connsiteX2" fmla="*/ 635272 w 721986"/>
              <a:gd name="connsiteY2" fmla="*/ 0 h 520272"/>
              <a:gd name="connsiteX3" fmla="*/ 721986 w 721986"/>
              <a:gd name="connsiteY3" fmla="*/ 86714 h 520272"/>
              <a:gd name="connsiteX4" fmla="*/ 721986 w 721986"/>
              <a:gd name="connsiteY4" fmla="*/ 433558 h 520272"/>
              <a:gd name="connsiteX5" fmla="*/ 635272 w 721986"/>
              <a:gd name="connsiteY5" fmla="*/ 520272 h 520272"/>
              <a:gd name="connsiteX6" fmla="*/ 86714 w 721986"/>
              <a:gd name="connsiteY6" fmla="*/ 520272 h 520272"/>
              <a:gd name="connsiteX7" fmla="*/ 0 w 721986"/>
              <a:gd name="connsiteY7" fmla="*/ 433558 h 520272"/>
              <a:gd name="connsiteX8" fmla="*/ 0 w 721986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86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269515" y="-2672"/>
                  <a:pt x="440569" y="-25643"/>
                  <a:pt x="635272" y="0"/>
                </a:cubicBezTo>
                <a:cubicBezTo>
                  <a:pt x="678075" y="-2475"/>
                  <a:pt x="713119" y="46673"/>
                  <a:pt x="721986" y="86714"/>
                </a:cubicBezTo>
                <a:cubicBezTo>
                  <a:pt x="737242" y="238641"/>
                  <a:pt x="718758" y="283165"/>
                  <a:pt x="721986" y="433558"/>
                </a:cubicBezTo>
                <a:cubicBezTo>
                  <a:pt x="723361" y="472219"/>
                  <a:pt x="687252" y="521323"/>
                  <a:pt x="635272" y="520272"/>
                </a:cubicBezTo>
                <a:cubicBezTo>
                  <a:pt x="380218" y="522184"/>
                  <a:pt x="347797" y="530209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21986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9041" y="-2159"/>
                  <a:pt x="361683" y="13869"/>
                  <a:pt x="635272" y="0"/>
                </a:cubicBezTo>
                <a:cubicBezTo>
                  <a:pt x="686322" y="357"/>
                  <a:pt x="724745" y="33697"/>
                  <a:pt x="721986" y="86714"/>
                </a:cubicBezTo>
                <a:cubicBezTo>
                  <a:pt x="722136" y="166962"/>
                  <a:pt x="715801" y="348885"/>
                  <a:pt x="721986" y="433558"/>
                </a:cubicBezTo>
                <a:cubicBezTo>
                  <a:pt x="723134" y="477600"/>
                  <a:pt x="686295" y="522481"/>
                  <a:pt x="635272" y="520272"/>
                </a:cubicBezTo>
                <a:cubicBezTo>
                  <a:pt x="459147" y="521433"/>
                  <a:pt x="215534" y="523385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E2063A-16C5-2A51-D4F8-EB775C548545}"/>
              </a:ext>
            </a:extLst>
          </p:cNvPr>
          <p:cNvSpPr/>
          <p:nvPr/>
        </p:nvSpPr>
        <p:spPr>
          <a:xfrm>
            <a:off x="11096197" y="4443067"/>
            <a:ext cx="721986" cy="520272"/>
          </a:xfrm>
          <a:custGeom>
            <a:avLst/>
            <a:gdLst>
              <a:gd name="connsiteX0" fmla="*/ 0 w 721986"/>
              <a:gd name="connsiteY0" fmla="*/ 86714 h 520272"/>
              <a:gd name="connsiteX1" fmla="*/ 86714 w 721986"/>
              <a:gd name="connsiteY1" fmla="*/ 0 h 520272"/>
              <a:gd name="connsiteX2" fmla="*/ 635272 w 721986"/>
              <a:gd name="connsiteY2" fmla="*/ 0 h 520272"/>
              <a:gd name="connsiteX3" fmla="*/ 721986 w 721986"/>
              <a:gd name="connsiteY3" fmla="*/ 86714 h 520272"/>
              <a:gd name="connsiteX4" fmla="*/ 721986 w 721986"/>
              <a:gd name="connsiteY4" fmla="*/ 433558 h 520272"/>
              <a:gd name="connsiteX5" fmla="*/ 635272 w 721986"/>
              <a:gd name="connsiteY5" fmla="*/ 520272 h 520272"/>
              <a:gd name="connsiteX6" fmla="*/ 86714 w 721986"/>
              <a:gd name="connsiteY6" fmla="*/ 520272 h 520272"/>
              <a:gd name="connsiteX7" fmla="*/ 0 w 721986"/>
              <a:gd name="connsiteY7" fmla="*/ 433558 h 520272"/>
              <a:gd name="connsiteX8" fmla="*/ 0 w 721986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86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269515" y="-2672"/>
                  <a:pt x="440569" y="-25643"/>
                  <a:pt x="635272" y="0"/>
                </a:cubicBezTo>
                <a:cubicBezTo>
                  <a:pt x="678075" y="-2475"/>
                  <a:pt x="713119" y="46673"/>
                  <a:pt x="721986" y="86714"/>
                </a:cubicBezTo>
                <a:cubicBezTo>
                  <a:pt x="737242" y="238641"/>
                  <a:pt x="718758" y="283165"/>
                  <a:pt x="721986" y="433558"/>
                </a:cubicBezTo>
                <a:cubicBezTo>
                  <a:pt x="723361" y="472219"/>
                  <a:pt x="687252" y="521323"/>
                  <a:pt x="635272" y="520272"/>
                </a:cubicBezTo>
                <a:cubicBezTo>
                  <a:pt x="380218" y="522184"/>
                  <a:pt x="347797" y="530209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21986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9041" y="-2159"/>
                  <a:pt x="361683" y="13869"/>
                  <a:pt x="635272" y="0"/>
                </a:cubicBezTo>
                <a:cubicBezTo>
                  <a:pt x="686322" y="357"/>
                  <a:pt x="724745" y="33697"/>
                  <a:pt x="721986" y="86714"/>
                </a:cubicBezTo>
                <a:cubicBezTo>
                  <a:pt x="722136" y="166962"/>
                  <a:pt x="715801" y="348885"/>
                  <a:pt x="721986" y="433558"/>
                </a:cubicBezTo>
                <a:cubicBezTo>
                  <a:pt x="723134" y="477600"/>
                  <a:pt x="686295" y="522481"/>
                  <a:pt x="635272" y="520272"/>
                </a:cubicBezTo>
                <a:cubicBezTo>
                  <a:pt x="459147" y="521433"/>
                  <a:pt x="215534" y="523385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0.16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89A960-350B-3A87-BEBE-58FD76644078}"/>
              </a:ext>
            </a:extLst>
          </p:cNvPr>
          <p:cNvSpPr/>
          <p:nvPr/>
        </p:nvSpPr>
        <p:spPr>
          <a:xfrm>
            <a:off x="7400208" y="1132520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3770899-1AC0-325C-1BAC-B3F8E2E97134}"/>
              </a:ext>
            </a:extLst>
          </p:cNvPr>
          <p:cNvSpPr/>
          <p:nvPr/>
        </p:nvSpPr>
        <p:spPr>
          <a:xfrm>
            <a:off x="5804341" y="3251114"/>
            <a:ext cx="2390153" cy="520272"/>
          </a:xfr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90F423-6CA0-ECE8-A672-FBAC0E119B96}"/>
              </a:ext>
            </a:extLst>
          </p:cNvPr>
          <p:cNvSpPr/>
          <p:nvPr/>
        </p:nvSpPr>
        <p:spPr>
          <a:xfrm>
            <a:off x="5726995" y="520025"/>
            <a:ext cx="2931211" cy="520272"/>
          </a:xfrm>
          <a:custGeom>
            <a:avLst/>
            <a:gdLst>
              <a:gd name="connsiteX0" fmla="*/ 0 w 2931211"/>
              <a:gd name="connsiteY0" fmla="*/ 86714 h 520272"/>
              <a:gd name="connsiteX1" fmla="*/ 86714 w 2931211"/>
              <a:gd name="connsiteY1" fmla="*/ 0 h 520272"/>
              <a:gd name="connsiteX2" fmla="*/ 803738 w 2931211"/>
              <a:gd name="connsiteY2" fmla="*/ 0 h 520272"/>
              <a:gd name="connsiteX3" fmla="*/ 1438028 w 2931211"/>
              <a:gd name="connsiteY3" fmla="*/ 0 h 520272"/>
              <a:gd name="connsiteX4" fmla="*/ 2155051 w 2931211"/>
              <a:gd name="connsiteY4" fmla="*/ 0 h 520272"/>
              <a:gd name="connsiteX5" fmla="*/ 2844497 w 2931211"/>
              <a:gd name="connsiteY5" fmla="*/ 0 h 520272"/>
              <a:gd name="connsiteX6" fmla="*/ 2931211 w 2931211"/>
              <a:gd name="connsiteY6" fmla="*/ 86714 h 520272"/>
              <a:gd name="connsiteX7" fmla="*/ 2931211 w 2931211"/>
              <a:gd name="connsiteY7" fmla="*/ 433558 h 520272"/>
              <a:gd name="connsiteX8" fmla="*/ 2844497 w 2931211"/>
              <a:gd name="connsiteY8" fmla="*/ 520272 h 520272"/>
              <a:gd name="connsiteX9" fmla="*/ 2210207 w 2931211"/>
              <a:gd name="connsiteY9" fmla="*/ 520272 h 520272"/>
              <a:gd name="connsiteX10" fmla="*/ 1493183 w 2931211"/>
              <a:gd name="connsiteY10" fmla="*/ 520272 h 520272"/>
              <a:gd name="connsiteX11" fmla="*/ 858893 w 2931211"/>
              <a:gd name="connsiteY11" fmla="*/ 520272 h 520272"/>
              <a:gd name="connsiteX12" fmla="*/ 86714 w 2931211"/>
              <a:gd name="connsiteY12" fmla="*/ 520272 h 520272"/>
              <a:gd name="connsiteX13" fmla="*/ 0 w 2931211"/>
              <a:gd name="connsiteY13" fmla="*/ 433558 h 520272"/>
              <a:gd name="connsiteX14" fmla="*/ 0 w 2931211"/>
              <a:gd name="connsiteY14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1211" h="520272" fill="none" extrusionOk="0">
                <a:moveTo>
                  <a:pt x="0" y="86714"/>
                </a:moveTo>
                <a:cubicBezTo>
                  <a:pt x="-2501" y="31631"/>
                  <a:pt x="38104" y="942"/>
                  <a:pt x="86714" y="0"/>
                </a:cubicBezTo>
                <a:cubicBezTo>
                  <a:pt x="262881" y="6746"/>
                  <a:pt x="508889" y="-8992"/>
                  <a:pt x="803738" y="0"/>
                </a:cubicBezTo>
                <a:cubicBezTo>
                  <a:pt x="1098587" y="8992"/>
                  <a:pt x="1213469" y="-30721"/>
                  <a:pt x="1438028" y="0"/>
                </a:cubicBezTo>
                <a:cubicBezTo>
                  <a:pt x="1662587" y="30721"/>
                  <a:pt x="1913453" y="-16308"/>
                  <a:pt x="2155051" y="0"/>
                </a:cubicBezTo>
                <a:cubicBezTo>
                  <a:pt x="2396649" y="16308"/>
                  <a:pt x="2552078" y="17533"/>
                  <a:pt x="2844497" y="0"/>
                </a:cubicBezTo>
                <a:cubicBezTo>
                  <a:pt x="2898479" y="3000"/>
                  <a:pt x="2931765" y="47733"/>
                  <a:pt x="2931211" y="86714"/>
                </a:cubicBezTo>
                <a:cubicBezTo>
                  <a:pt x="2929269" y="212370"/>
                  <a:pt x="2927795" y="320133"/>
                  <a:pt x="2931211" y="433558"/>
                </a:cubicBezTo>
                <a:cubicBezTo>
                  <a:pt x="2933469" y="480437"/>
                  <a:pt x="2895409" y="513766"/>
                  <a:pt x="2844497" y="520272"/>
                </a:cubicBezTo>
                <a:cubicBezTo>
                  <a:pt x="2641071" y="501385"/>
                  <a:pt x="2449011" y="494297"/>
                  <a:pt x="2210207" y="520272"/>
                </a:cubicBezTo>
                <a:cubicBezTo>
                  <a:pt x="1971403" y="546248"/>
                  <a:pt x="1817846" y="508020"/>
                  <a:pt x="1493183" y="520272"/>
                </a:cubicBezTo>
                <a:cubicBezTo>
                  <a:pt x="1168520" y="532524"/>
                  <a:pt x="1011025" y="491442"/>
                  <a:pt x="858893" y="520272"/>
                </a:cubicBezTo>
                <a:cubicBezTo>
                  <a:pt x="706761" y="549103"/>
                  <a:pt x="290012" y="489366"/>
                  <a:pt x="86714" y="520272"/>
                </a:cubicBezTo>
                <a:cubicBezTo>
                  <a:pt x="41888" y="519014"/>
                  <a:pt x="4053" y="485057"/>
                  <a:pt x="0" y="433558"/>
                </a:cubicBezTo>
                <a:cubicBezTo>
                  <a:pt x="-1225" y="311526"/>
                  <a:pt x="-11207" y="257513"/>
                  <a:pt x="0" y="86714"/>
                </a:cubicBezTo>
                <a:close/>
              </a:path>
              <a:path w="293121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47751" y="23495"/>
                  <a:pt x="486874" y="25711"/>
                  <a:pt x="776160" y="0"/>
                </a:cubicBezTo>
                <a:cubicBezTo>
                  <a:pt x="1065446" y="-25711"/>
                  <a:pt x="1241878" y="24981"/>
                  <a:pt x="1520761" y="0"/>
                </a:cubicBezTo>
                <a:cubicBezTo>
                  <a:pt x="1799644" y="-24981"/>
                  <a:pt x="2290170" y="-42760"/>
                  <a:pt x="2844497" y="0"/>
                </a:cubicBezTo>
                <a:cubicBezTo>
                  <a:pt x="2887373" y="6737"/>
                  <a:pt x="2931082" y="36672"/>
                  <a:pt x="2931211" y="86714"/>
                </a:cubicBezTo>
                <a:cubicBezTo>
                  <a:pt x="2920609" y="221857"/>
                  <a:pt x="2913957" y="307150"/>
                  <a:pt x="2931211" y="433558"/>
                </a:cubicBezTo>
                <a:cubicBezTo>
                  <a:pt x="2921635" y="478993"/>
                  <a:pt x="2890070" y="518554"/>
                  <a:pt x="2844497" y="520272"/>
                </a:cubicBezTo>
                <a:cubicBezTo>
                  <a:pt x="2699976" y="535195"/>
                  <a:pt x="2406045" y="517942"/>
                  <a:pt x="2127473" y="520272"/>
                </a:cubicBezTo>
                <a:cubicBezTo>
                  <a:pt x="1848901" y="522602"/>
                  <a:pt x="1602660" y="502061"/>
                  <a:pt x="1410450" y="520272"/>
                </a:cubicBezTo>
                <a:cubicBezTo>
                  <a:pt x="1218240" y="538483"/>
                  <a:pt x="1078245" y="538605"/>
                  <a:pt x="803738" y="520272"/>
                </a:cubicBezTo>
                <a:cubicBezTo>
                  <a:pt x="529231" y="501939"/>
                  <a:pt x="279592" y="518343"/>
                  <a:pt x="86714" y="520272"/>
                </a:cubicBezTo>
                <a:cubicBezTo>
                  <a:pt x="37434" y="523117"/>
                  <a:pt x="-3385" y="483512"/>
                  <a:pt x="0" y="433558"/>
                </a:cubicBezTo>
                <a:cubicBezTo>
                  <a:pt x="15827" y="320850"/>
                  <a:pt x="9971" y="209107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 Earning Per Share</a:t>
            </a:r>
            <a:endParaRPr lang="en-US" b="1" u="sng" dirty="0">
              <a:solidFill>
                <a:schemeClr val="bg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FCE21D-16AE-B5C9-27FB-CEE553AE45A1}"/>
              </a:ext>
            </a:extLst>
          </p:cNvPr>
          <p:cNvCxnSpPr>
            <a:cxnSpLocks/>
          </p:cNvCxnSpPr>
          <p:nvPr/>
        </p:nvCxnSpPr>
        <p:spPr>
          <a:xfrm flipH="1">
            <a:off x="317053" y="4227551"/>
            <a:ext cx="488331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A3E833-BB42-6E28-B155-5908416BE59F}"/>
              </a:ext>
            </a:extLst>
          </p:cNvPr>
          <p:cNvSpPr/>
          <p:nvPr/>
        </p:nvSpPr>
        <p:spPr>
          <a:xfrm>
            <a:off x="1888345" y="4391573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C9C72A1-3CC6-F652-E83D-783D6C4F2230}"/>
              </a:ext>
            </a:extLst>
          </p:cNvPr>
          <p:cNvSpPr/>
          <p:nvPr/>
        </p:nvSpPr>
        <p:spPr>
          <a:xfrm>
            <a:off x="3330614" y="4337400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D0D8D0A-4FBD-9275-D14C-6867E3DCB132}"/>
              </a:ext>
            </a:extLst>
          </p:cNvPr>
          <p:cNvSpPr/>
          <p:nvPr/>
        </p:nvSpPr>
        <p:spPr>
          <a:xfrm>
            <a:off x="1178599" y="5070284"/>
            <a:ext cx="3154474" cy="520272"/>
          </a:xfrm>
          <a:custGeom>
            <a:avLst/>
            <a:gdLst>
              <a:gd name="connsiteX0" fmla="*/ 0 w 3154474"/>
              <a:gd name="connsiteY0" fmla="*/ 86714 h 520272"/>
              <a:gd name="connsiteX1" fmla="*/ 86714 w 3154474"/>
              <a:gd name="connsiteY1" fmla="*/ 0 h 520272"/>
              <a:gd name="connsiteX2" fmla="*/ 653113 w 3154474"/>
              <a:gd name="connsiteY2" fmla="*/ 0 h 520272"/>
              <a:gd name="connsiteX3" fmla="*/ 1219511 w 3154474"/>
              <a:gd name="connsiteY3" fmla="*/ 0 h 520272"/>
              <a:gd name="connsiteX4" fmla="*/ 1756100 w 3154474"/>
              <a:gd name="connsiteY4" fmla="*/ 0 h 520272"/>
              <a:gd name="connsiteX5" fmla="*/ 2411930 w 3154474"/>
              <a:gd name="connsiteY5" fmla="*/ 0 h 520272"/>
              <a:gd name="connsiteX6" fmla="*/ 3067760 w 3154474"/>
              <a:gd name="connsiteY6" fmla="*/ 0 h 520272"/>
              <a:gd name="connsiteX7" fmla="*/ 3154474 w 3154474"/>
              <a:gd name="connsiteY7" fmla="*/ 86714 h 520272"/>
              <a:gd name="connsiteX8" fmla="*/ 3154474 w 3154474"/>
              <a:gd name="connsiteY8" fmla="*/ 433558 h 520272"/>
              <a:gd name="connsiteX9" fmla="*/ 3067760 w 3154474"/>
              <a:gd name="connsiteY9" fmla="*/ 520272 h 520272"/>
              <a:gd name="connsiteX10" fmla="*/ 2411930 w 3154474"/>
              <a:gd name="connsiteY10" fmla="*/ 520272 h 520272"/>
              <a:gd name="connsiteX11" fmla="*/ 1845531 w 3154474"/>
              <a:gd name="connsiteY11" fmla="*/ 520272 h 520272"/>
              <a:gd name="connsiteX12" fmla="*/ 1338753 w 3154474"/>
              <a:gd name="connsiteY12" fmla="*/ 520272 h 520272"/>
              <a:gd name="connsiteX13" fmla="*/ 682923 w 3154474"/>
              <a:gd name="connsiteY13" fmla="*/ 520272 h 520272"/>
              <a:gd name="connsiteX14" fmla="*/ 86714 w 3154474"/>
              <a:gd name="connsiteY14" fmla="*/ 520272 h 520272"/>
              <a:gd name="connsiteX15" fmla="*/ 0 w 3154474"/>
              <a:gd name="connsiteY15" fmla="*/ 433558 h 520272"/>
              <a:gd name="connsiteX16" fmla="*/ 0 w 3154474"/>
              <a:gd name="connsiteY1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54474" h="520272" fill="none" extrusionOk="0">
                <a:moveTo>
                  <a:pt x="0" y="86714"/>
                </a:moveTo>
                <a:cubicBezTo>
                  <a:pt x="791" y="31646"/>
                  <a:pt x="36283" y="2931"/>
                  <a:pt x="86714" y="0"/>
                </a:cubicBezTo>
                <a:cubicBezTo>
                  <a:pt x="269473" y="-12355"/>
                  <a:pt x="476702" y="1423"/>
                  <a:pt x="653113" y="0"/>
                </a:cubicBezTo>
                <a:cubicBezTo>
                  <a:pt x="829524" y="-1423"/>
                  <a:pt x="963697" y="-5040"/>
                  <a:pt x="1219511" y="0"/>
                </a:cubicBezTo>
                <a:cubicBezTo>
                  <a:pt x="1475325" y="5040"/>
                  <a:pt x="1529632" y="818"/>
                  <a:pt x="1756100" y="0"/>
                </a:cubicBezTo>
                <a:cubicBezTo>
                  <a:pt x="1982568" y="-818"/>
                  <a:pt x="2131202" y="17651"/>
                  <a:pt x="2411930" y="0"/>
                </a:cubicBezTo>
                <a:cubicBezTo>
                  <a:pt x="2692658" y="-17651"/>
                  <a:pt x="2752117" y="9480"/>
                  <a:pt x="3067760" y="0"/>
                </a:cubicBezTo>
                <a:cubicBezTo>
                  <a:pt x="3117909" y="-1012"/>
                  <a:pt x="3157495" y="32317"/>
                  <a:pt x="3154474" y="86714"/>
                </a:cubicBezTo>
                <a:cubicBezTo>
                  <a:pt x="3149381" y="215947"/>
                  <a:pt x="3166389" y="362679"/>
                  <a:pt x="3154474" y="433558"/>
                </a:cubicBezTo>
                <a:cubicBezTo>
                  <a:pt x="3152156" y="472524"/>
                  <a:pt x="3111911" y="516574"/>
                  <a:pt x="3067760" y="520272"/>
                </a:cubicBezTo>
                <a:cubicBezTo>
                  <a:pt x="2777293" y="490880"/>
                  <a:pt x="2562605" y="498293"/>
                  <a:pt x="2411930" y="520272"/>
                </a:cubicBezTo>
                <a:cubicBezTo>
                  <a:pt x="2261255" y="542252"/>
                  <a:pt x="2097186" y="534611"/>
                  <a:pt x="1845531" y="520272"/>
                </a:cubicBezTo>
                <a:cubicBezTo>
                  <a:pt x="1593876" y="505933"/>
                  <a:pt x="1477423" y="533756"/>
                  <a:pt x="1338753" y="520272"/>
                </a:cubicBezTo>
                <a:cubicBezTo>
                  <a:pt x="1200083" y="506788"/>
                  <a:pt x="921956" y="497701"/>
                  <a:pt x="682923" y="520272"/>
                </a:cubicBezTo>
                <a:cubicBezTo>
                  <a:pt x="443890" y="542844"/>
                  <a:pt x="259156" y="544338"/>
                  <a:pt x="86714" y="520272"/>
                </a:cubicBezTo>
                <a:cubicBezTo>
                  <a:pt x="43732" y="520348"/>
                  <a:pt x="-5515" y="486170"/>
                  <a:pt x="0" y="433558"/>
                </a:cubicBezTo>
                <a:cubicBezTo>
                  <a:pt x="-10912" y="347088"/>
                  <a:pt x="-11012" y="242090"/>
                  <a:pt x="0" y="86714"/>
                </a:cubicBezTo>
                <a:close/>
              </a:path>
              <a:path w="315447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67565" y="24087"/>
                  <a:pt x="444203" y="12078"/>
                  <a:pt x="682923" y="0"/>
                </a:cubicBezTo>
                <a:cubicBezTo>
                  <a:pt x="921643" y="-12078"/>
                  <a:pt x="1127352" y="18963"/>
                  <a:pt x="1338753" y="0"/>
                </a:cubicBezTo>
                <a:cubicBezTo>
                  <a:pt x="1550154" y="-18963"/>
                  <a:pt x="1708051" y="-1957"/>
                  <a:pt x="1994583" y="0"/>
                </a:cubicBezTo>
                <a:cubicBezTo>
                  <a:pt x="2281115" y="1957"/>
                  <a:pt x="2729658" y="-7315"/>
                  <a:pt x="3067760" y="0"/>
                </a:cubicBezTo>
                <a:cubicBezTo>
                  <a:pt x="3116799" y="-3849"/>
                  <a:pt x="3157606" y="41032"/>
                  <a:pt x="3154474" y="86714"/>
                </a:cubicBezTo>
                <a:cubicBezTo>
                  <a:pt x="3164219" y="232570"/>
                  <a:pt x="3146608" y="315765"/>
                  <a:pt x="3154474" y="433558"/>
                </a:cubicBezTo>
                <a:cubicBezTo>
                  <a:pt x="3153408" y="482423"/>
                  <a:pt x="3110666" y="523731"/>
                  <a:pt x="3067760" y="520272"/>
                </a:cubicBezTo>
                <a:cubicBezTo>
                  <a:pt x="2842306" y="521514"/>
                  <a:pt x="2596459" y="491615"/>
                  <a:pt x="2471551" y="520272"/>
                </a:cubicBezTo>
                <a:cubicBezTo>
                  <a:pt x="2346643" y="548929"/>
                  <a:pt x="2089008" y="511903"/>
                  <a:pt x="1964773" y="520272"/>
                </a:cubicBezTo>
                <a:cubicBezTo>
                  <a:pt x="1840538" y="528641"/>
                  <a:pt x="1671820" y="496361"/>
                  <a:pt x="1398374" y="520272"/>
                </a:cubicBezTo>
                <a:cubicBezTo>
                  <a:pt x="1124928" y="544183"/>
                  <a:pt x="904221" y="490156"/>
                  <a:pt x="742544" y="520272"/>
                </a:cubicBezTo>
                <a:cubicBezTo>
                  <a:pt x="580867" y="550389"/>
                  <a:pt x="358822" y="545215"/>
                  <a:pt x="86714" y="520272"/>
                </a:cubicBezTo>
                <a:cubicBezTo>
                  <a:pt x="30561" y="515271"/>
                  <a:pt x="805" y="480519"/>
                  <a:pt x="0" y="433558"/>
                </a:cubicBezTo>
                <a:cubicBezTo>
                  <a:pt x="4567" y="291836"/>
                  <a:pt x="5228" y="222552"/>
                  <a:pt x="0" y="8671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لماذا زودنا عدد الأسهم ؟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689948-1CC0-8C17-A707-55FA3F395AFB}"/>
              </a:ext>
            </a:extLst>
          </p:cNvPr>
          <p:cNvSpPr/>
          <p:nvPr/>
        </p:nvSpPr>
        <p:spPr>
          <a:xfrm>
            <a:off x="5698534" y="4515833"/>
            <a:ext cx="1005534" cy="520272"/>
          </a:xfrm>
          <a:custGeom>
            <a:avLst/>
            <a:gdLst>
              <a:gd name="connsiteX0" fmla="*/ 0 w 1005534"/>
              <a:gd name="connsiteY0" fmla="*/ 86714 h 520272"/>
              <a:gd name="connsiteX1" fmla="*/ 86714 w 1005534"/>
              <a:gd name="connsiteY1" fmla="*/ 0 h 520272"/>
              <a:gd name="connsiteX2" fmla="*/ 486125 w 1005534"/>
              <a:gd name="connsiteY2" fmla="*/ 0 h 520272"/>
              <a:gd name="connsiteX3" fmla="*/ 918820 w 1005534"/>
              <a:gd name="connsiteY3" fmla="*/ 0 h 520272"/>
              <a:gd name="connsiteX4" fmla="*/ 1005534 w 1005534"/>
              <a:gd name="connsiteY4" fmla="*/ 86714 h 520272"/>
              <a:gd name="connsiteX5" fmla="*/ 1005534 w 1005534"/>
              <a:gd name="connsiteY5" fmla="*/ 433558 h 520272"/>
              <a:gd name="connsiteX6" fmla="*/ 918820 w 1005534"/>
              <a:gd name="connsiteY6" fmla="*/ 520272 h 520272"/>
              <a:gd name="connsiteX7" fmla="*/ 519409 w 1005534"/>
              <a:gd name="connsiteY7" fmla="*/ 520272 h 520272"/>
              <a:gd name="connsiteX8" fmla="*/ 86714 w 1005534"/>
              <a:gd name="connsiteY8" fmla="*/ 520272 h 520272"/>
              <a:gd name="connsiteX9" fmla="*/ 0 w 1005534"/>
              <a:gd name="connsiteY9" fmla="*/ 433558 h 520272"/>
              <a:gd name="connsiteX10" fmla="*/ 0 w 1005534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4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385" y="-5702"/>
                  <a:pt x="386299" y="11452"/>
                  <a:pt x="486125" y="0"/>
                </a:cubicBezTo>
                <a:cubicBezTo>
                  <a:pt x="585951" y="-11452"/>
                  <a:pt x="775661" y="-5815"/>
                  <a:pt x="918820" y="0"/>
                </a:cubicBezTo>
                <a:cubicBezTo>
                  <a:pt x="968086" y="-9230"/>
                  <a:pt x="1009623" y="39874"/>
                  <a:pt x="1005534" y="86714"/>
                </a:cubicBezTo>
                <a:cubicBezTo>
                  <a:pt x="1005522" y="249948"/>
                  <a:pt x="1018742" y="296338"/>
                  <a:pt x="1005534" y="433558"/>
                </a:cubicBezTo>
                <a:cubicBezTo>
                  <a:pt x="1002889" y="481189"/>
                  <a:pt x="973433" y="516968"/>
                  <a:pt x="918820" y="520272"/>
                </a:cubicBezTo>
                <a:cubicBezTo>
                  <a:pt x="739593" y="505810"/>
                  <a:pt x="713666" y="517298"/>
                  <a:pt x="519409" y="520272"/>
                </a:cubicBezTo>
                <a:cubicBezTo>
                  <a:pt x="325152" y="523246"/>
                  <a:pt x="245172" y="532397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00553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177733" y="9775"/>
                  <a:pt x="316869" y="18466"/>
                  <a:pt x="502767" y="0"/>
                </a:cubicBezTo>
                <a:cubicBezTo>
                  <a:pt x="688665" y="-18466"/>
                  <a:pt x="781813" y="-9717"/>
                  <a:pt x="918820" y="0"/>
                </a:cubicBezTo>
                <a:cubicBezTo>
                  <a:pt x="959676" y="-7780"/>
                  <a:pt x="1012690" y="35828"/>
                  <a:pt x="1005534" y="86714"/>
                </a:cubicBezTo>
                <a:cubicBezTo>
                  <a:pt x="1021837" y="243671"/>
                  <a:pt x="992417" y="316347"/>
                  <a:pt x="1005534" y="433558"/>
                </a:cubicBezTo>
                <a:cubicBezTo>
                  <a:pt x="1001482" y="487066"/>
                  <a:pt x="974734" y="518582"/>
                  <a:pt x="918820" y="520272"/>
                </a:cubicBezTo>
                <a:cubicBezTo>
                  <a:pt x="810994" y="538824"/>
                  <a:pt x="666905" y="530964"/>
                  <a:pt x="519409" y="520272"/>
                </a:cubicBezTo>
                <a:cubicBezTo>
                  <a:pt x="371913" y="509580"/>
                  <a:pt x="208375" y="5338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66864F4-03CB-9E37-E6D8-13738C1EA36A}"/>
              </a:ext>
            </a:extLst>
          </p:cNvPr>
          <p:cNvSpPr/>
          <p:nvPr/>
        </p:nvSpPr>
        <p:spPr>
          <a:xfrm>
            <a:off x="7669395" y="4101514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C0D7C1A-9223-0346-8592-AB19D898A474}"/>
              </a:ext>
            </a:extLst>
          </p:cNvPr>
          <p:cNvSpPr/>
          <p:nvPr/>
        </p:nvSpPr>
        <p:spPr>
          <a:xfrm>
            <a:off x="9466538" y="4873471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1200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0F10E96-426A-E5A5-087A-6BD5127F6C12}"/>
              </a:ext>
            </a:extLst>
          </p:cNvPr>
          <p:cNvSpPr/>
          <p:nvPr/>
        </p:nvSpPr>
        <p:spPr>
          <a:xfrm>
            <a:off x="753902" y="4406960"/>
            <a:ext cx="1015849" cy="422383"/>
          </a:xfrm>
          <a:custGeom>
            <a:avLst/>
            <a:gdLst>
              <a:gd name="connsiteX0" fmla="*/ 0 w 1015849"/>
              <a:gd name="connsiteY0" fmla="*/ 70399 h 422383"/>
              <a:gd name="connsiteX1" fmla="*/ 70399 w 1015849"/>
              <a:gd name="connsiteY1" fmla="*/ 0 h 422383"/>
              <a:gd name="connsiteX2" fmla="*/ 490423 w 1015849"/>
              <a:gd name="connsiteY2" fmla="*/ 0 h 422383"/>
              <a:gd name="connsiteX3" fmla="*/ 945450 w 1015849"/>
              <a:gd name="connsiteY3" fmla="*/ 0 h 422383"/>
              <a:gd name="connsiteX4" fmla="*/ 1015849 w 1015849"/>
              <a:gd name="connsiteY4" fmla="*/ 70399 h 422383"/>
              <a:gd name="connsiteX5" fmla="*/ 1015849 w 1015849"/>
              <a:gd name="connsiteY5" fmla="*/ 351984 h 422383"/>
              <a:gd name="connsiteX6" fmla="*/ 945450 w 1015849"/>
              <a:gd name="connsiteY6" fmla="*/ 422383 h 422383"/>
              <a:gd name="connsiteX7" fmla="*/ 525426 w 1015849"/>
              <a:gd name="connsiteY7" fmla="*/ 422383 h 422383"/>
              <a:gd name="connsiteX8" fmla="*/ 70399 w 1015849"/>
              <a:gd name="connsiteY8" fmla="*/ 422383 h 422383"/>
              <a:gd name="connsiteX9" fmla="*/ 0 w 1015849"/>
              <a:gd name="connsiteY9" fmla="*/ 351984 h 422383"/>
              <a:gd name="connsiteX10" fmla="*/ 0 w 1015849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5849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164283" y="3975"/>
                  <a:pt x="285476" y="17099"/>
                  <a:pt x="490423" y="0"/>
                </a:cubicBezTo>
                <a:cubicBezTo>
                  <a:pt x="695370" y="-17099"/>
                  <a:pt x="761138" y="10179"/>
                  <a:pt x="945450" y="0"/>
                </a:cubicBezTo>
                <a:cubicBezTo>
                  <a:pt x="985086" y="-5075"/>
                  <a:pt x="1021422" y="32951"/>
                  <a:pt x="1015849" y="70399"/>
                </a:cubicBezTo>
                <a:cubicBezTo>
                  <a:pt x="1026147" y="181065"/>
                  <a:pt x="1018876" y="251534"/>
                  <a:pt x="1015849" y="351984"/>
                </a:cubicBezTo>
                <a:cubicBezTo>
                  <a:pt x="1014292" y="390711"/>
                  <a:pt x="985570" y="421774"/>
                  <a:pt x="945450" y="422383"/>
                </a:cubicBezTo>
                <a:cubicBezTo>
                  <a:pt x="860142" y="418238"/>
                  <a:pt x="706037" y="435580"/>
                  <a:pt x="525426" y="422383"/>
                </a:cubicBezTo>
                <a:cubicBezTo>
                  <a:pt x="344815" y="409186"/>
                  <a:pt x="223242" y="434984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015849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68241" y="14925"/>
                  <a:pt x="339678" y="21000"/>
                  <a:pt x="507925" y="0"/>
                </a:cubicBezTo>
                <a:cubicBezTo>
                  <a:pt x="676172" y="-21000"/>
                  <a:pt x="727543" y="-17601"/>
                  <a:pt x="945450" y="0"/>
                </a:cubicBezTo>
                <a:cubicBezTo>
                  <a:pt x="982592" y="-1922"/>
                  <a:pt x="1023062" y="28501"/>
                  <a:pt x="1015849" y="70399"/>
                </a:cubicBezTo>
                <a:cubicBezTo>
                  <a:pt x="1014448" y="207064"/>
                  <a:pt x="1024384" y="254259"/>
                  <a:pt x="1015849" y="351984"/>
                </a:cubicBezTo>
                <a:cubicBezTo>
                  <a:pt x="1013016" y="394792"/>
                  <a:pt x="987864" y="421639"/>
                  <a:pt x="945450" y="422383"/>
                </a:cubicBezTo>
                <a:cubicBezTo>
                  <a:pt x="779982" y="442602"/>
                  <a:pt x="693299" y="442495"/>
                  <a:pt x="525426" y="422383"/>
                </a:cubicBezTo>
                <a:cubicBezTo>
                  <a:pt x="357553" y="402271"/>
                  <a:pt x="217960" y="401851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Diluted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E142050-3BB2-3D80-03AA-94620208B027}"/>
              </a:ext>
            </a:extLst>
          </p:cNvPr>
          <p:cNvSpPr/>
          <p:nvPr/>
        </p:nvSpPr>
        <p:spPr>
          <a:xfrm>
            <a:off x="252724" y="5708908"/>
            <a:ext cx="5172038" cy="669923"/>
          </a:xfrm>
          <a:custGeom>
            <a:avLst/>
            <a:gdLst>
              <a:gd name="connsiteX0" fmla="*/ 0 w 5172038"/>
              <a:gd name="connsiteY0" fmla="*/ 111656 h 669923"/>
              <a:gd name="connsiteX1" fmla="*/ 111656 w 5172038"/>
              <a:gd name="connsiteY1" fmla="*/ 0 h 669923"/>
              <a:gd name="connsiteX2" fmla="*/ 829221 w 5172038"/>
              <a:gd name="connsiteY2" fmla="*/ 0 h 669923"/>
              <a:gd name="connsiteX3" fmla="*/ 1497299 w 5172038"/>
              <a:gd name="connsiteY3" fmla="*/ 0 h 669923"/>
              <a:gd name="connsiteX4" fmla="*/ 2165377 w 5172038"/>
              <a:gd name="connsiteY4" fmla="*/ 0 h 669923"/>
              <a:gd name="connsiteX5" fmla="*/ 2684994 w 5172038"/>
              <a:gd name="connsiteY5" fmla="*/ 0 h 669923"/>
              <a:gd name="connsiteX6" fmla="*/ 3303584 w 5172038"/>
              <a:gd name="connsiteY6" fmla="*/ 0 h 669923"/>
              <a:gd name="connsiteX7" fmla="*/ 3872688 w 5172038"/>
              <a:gd name="connsiteY7" fmla="*/ 0 h 669923"/>
              <a:gd name="connsiteX8" fmla="*/ 4342817 w 5172038"/>
              <a:gd name="connsiteY8" fmla="*/ 0 h 669923"/>
              <a:gd name="connsiteX9" fmla="*/ 5060382 w 5172038"/>
              <a:gd name="connsiteY9" fmla="*/ 0 h 669923"/>
              <a:gd name="connsiteX10" fmla="*/ 5172038 w 5172038"/>
              <a:gd name="connsiteY10" fmla="*/ 111656 h 669923"/>
              <a:gd name="connsiteX11" fmla="*/ 5172038 w 5172038"/>
              <a:gd name="connsiteY11" fmla="*/ 558267 h 669923"/>
              <a:gd name="connsiteX12" fmla="*/ 5060382 w 5172038"/>
              <a:gd name="connsiteY12" fmla="*/ 669923 h 669923"/>
              <a:gd name="connsiteX13" fmla="*/ 4491279 w 5172038"/>
              <a:gd name="connsiteY13" fmla="*/ 669923 h 669923"/>
              <a:gd name="connsiteX14" fmla="*/ 3922175 w 5172038"/>
              <a:gd name="connsiteY14" fmla="*/ 669923 h 669923"/>
              <a:gd name="connsiteX15" fmla="*/ 3353072 w 5172038"/>
              <a:gd name="connsiteY15" fmla="*/ 669923 h 669923"/>
              <a:gd name="connsiteX16" fmla="*/ 2684994 w 5172038"/>
              <a:gd name="connsiteY16" fmla="*/ 669923 h 669923"/>
              <a:gd name="connsiteX17" fmla="*/ 1967428 w 5172038"/>
              <a:gd name="connsiteY17" fmla="*/ 669923 h 669923"/>
              <a:gd name="connsiteX18" fmla="*/ 1299350 w 5172038"/>
              <a:gd name="connsiteY18" fmla="*/ 669923 h 669923"/>
              <a:gd name="connsiteX19" fmla="*/ 111656 w 5172038"/>
              <a:gd name="connsiteY19" fmla="*/ 669923 h 669923"/>
              <a:gd name="connsiteX20" fmla="*/ 0 w 5172038"/>
              <a:gd name="connsiteY20" fmla="*/ 558267 h 669923"/>
              <a:gd name="connsiteX21" fmla="*/ 0 w 5172038"/>
              <a:gd name="connsiteY21" fmla="*/ 111656 h 6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72038" h="669923" fill="none" extrusionOk="0">
                <a:moveTo>
                  <a:pt x="0" y="111656"/>
                </a:moveTo>
                <a:cubicBezTo>
                  <a:pt x="-6933" y="59748"/>
                  <a:pt x="60123" y="-1230"/>
                  <a:pt x="111656" y="0"/>
                </a:cubicBezTo>
                <a:cubicBezTo>
                  <a:pt x="455644" y="32835"/>
                  <a:pt x="493591" y="-13151"/>
                  <a:pt x="829221" y="0"/>
                </a:cubicBezTo>
                <a:cubicBezTo>
                  <a:pt x="1164852" y="13151"/>
                  <a:pt x="1220000" y="-32321"/>
                  <a:pt x="1497299" y="0"/>
                </a:cubicBezTo>
                <a:cubicBezTo>
                  <a:pt x="1774598" y="32321"/>
                  <a:pt x="1836547" y="27297"/>
                  <a:pt x="2165377" y="0"/>
                </a:cubicBezTo>
                <a:cubicBezTo>
                  <a:pt x="2494207" y="-27297"/>
                  <a:pt x="2509916" y="-15958"/>
                  <a:pt x="2684994" y="0"/>
                </a:cubicBezTo>
                <a:cubicBezTo>
                  <a:pt x="2860072" y="15958"/>
                  <a:pt x="3136977" y="-4733"/>
                  <a:pt x="3303584" y="0"/>
                </a:cubicBezTo>
                <a:cubicBezTo>
                  <a:pt x="3470191" y="4733"/>
                  <a:pt x="3651107" y="-8084"/>
                  <a:pt x="3872688" y="0"/>
                </a:cubicBezTo>
                <a:cubicBezTo>
                  <a:pt x="4094269" y="8084"/>
                  <a:pt x="4119991" y="6921"/>
                  <a:pt x="4342817" y="0"/>
                </a:cubicBezTo>
                <a:cubicBezTo>
                  <a:pt x="4565643" y="-6921"/>
                  <a:pt x="4902014" y="29636"/>
                  <a:pt x="5060382" y="0"/>
                </a:cubicBezTo>
                <a:cubicBezTo>
                  <a:pt x="5124858" y="-9659"/>
                  <a:pt x="5167532" y="53069"/>
                  <a:pt x="5172038" y="111656"/>
                </a:cubicBezTo>
                <a:cubicBezTo>
                  <a:pt x="5158764" y="301518"/>
                  <a:pt x="5179020" y="345893"/>
                  <a:pt x="5172038" y="558267"/>
                </a:cubicBezTo>
                <a:cubicBezTo>
                  <a:pt x="5172443" y="616028"/>
                  <a:pt x="5112590" y="672940"/>
                  <a:pt x="5060382" y="669923"/>
                </a:cubicBezTo>
                <a:cubicBezTo>
                  <a:pt x="4897165" y="698135"/>
                  <a:pt x="4702499" y="696343"/>
                  <a:pt x="4491279" y="669923"/>
                </a:cubicBezTo>
                <a:cubicBezTo>
                  <a:pt x="4280059" y="643503"/>
                  <a:pt x="4180718" y="647939"/>
                  <a:pt x="3922175" y="669923"/>
                </a:cubicBezTo>
                <a:cubicBezTo>
                  <a:pt x="3663632" y="691907"/>
                  <a:pt x="3576524" y="672899"/>
                  <a:pt x="3353072" y="669923"/>
                </a:cubicBezTo>
                <a:cubicBezTo>
                  <a:pt x="3129620" y="666947"/>
                  <a:pt x="2943239" y="664555"/>
                  <a:pt x="2684994" y="669923"/>
                </a:cubicBezTo>
                <a:cubicBezTo>
                  <a:pt x="2426749" y="675291"/>
                  <a:pt x="2181029" y="680665"/>
                  <a:pt x="1967428" y="669923"/>
                </a:cubicBezTo>
                <a:cubicBezTo>
                  <a:pt x="1753827" y="659181"/>
                  <a:pt x="1560017" y="700362"/>
                  <a:pt x="1299350" y="669923"/>
                </a:cubicBezTo>
                <a:cubicBezTo>
                  <a:pt x="1038683" y="639484"/>
                  <a:pt x="498075" y="701358"/>
                  <a:pt x="111656" y="669923"/>
                </a:cubicBezTo>
                <a:cubicBezTo>
                  <a:pt x="57267" y="660192"/>
                  <a:pt x="-12312" y="618783"/>
                  <a:pt x="0" y="558267"/>
                </a:cubicBezTo>
                <a:cubicBezTo>
                  <a:pt x="9613" y="359110"/>
                  <a:pt x="-1738" y="268997"/>
                  <a:pt x="0" y="111656"/>
                </a:cubicBezTo>
                <a:close/>
              </a:path>
              <a:path w="5172038" h="669923" stroke="0" extrusionOk="0">
                <a:moveTo>
                  <a:pt x="0" y="111656"/>
                </a:moveTo>
                <a:cubicBezTo>
                  <a:pt x="5087" y="42683"/>
                  <a:pt x="48367" y="12084"/>
                  <a:pt x="111656" y="0"/>
                </a:cubicBezTo>
                <a:cubicBezTo>
                  <a:pt x="284641" y="-19857"/>
                  <a:pt x="574840" y="-14655"/>
                  <a:pt x="730247" y="0"/>
                </a:cubicBezTo>
                <a:cubicBezTo>
                  <a:pt x="885654" y="14655"/>
                  <a:pt x="1177043" y="21447"/>
                  <a:pt x="1447812" y="0"/>
                </a:cubicBezTo>
                <a:cubicBezTo>
                  <a:pt x="1718582" y="-21447"/>
                  <a:pt x="1871534" y="13916"/>
                  <a:pt x="2165377" y="0"/>
                </a:cubicBezTo>
                <a:cubicBezTo>
                  <a:pt x="2459221" y="-13916"/>
                  <a:pt x="2518845" y="16251"/>
                  <a:pt x="2734481" y="0"/>
                </a:cubicBezTo>
                <a:cubicBezTo>
                  <a:pt x="2950117" y="-16251"/>
                  <a:pt x="3166335" y="8385"/>
                  <a:pt x="3402559" y="0"/>
                </a:cubicBezTo>
                <a:cubicBezTo>
                  <a:pt x="3638783" y="-8385"/>
                  <a:pt x="3858763" y="32418"/>
                  <a:pt x="4120124" y="0"/>
                </a:cubicBezTo>
                <a:cubicBezTo>
                  <a:pt x="4381486" y="-32418"/>
                  <a:pt x="4839612" y="-6585"/>
                  <a:pt x="5060382" y="0"/>
                </a:cubicBezTo>
                <a:cubicBezTo>
                  <a:pt x="5115204" y="6254"/>
                  <a:pt x="5160640" y="57898"/>
                  <a:pt x="5172038" y="111656"/>
                </a:cubicBezTo>
                <a:cubicBezTo>
                  <a:pt x="5157704" y="229244"/>
                  <a:pt x="5174323" y="397925"/>
                  <a:pt x="5172038" y="558267"/>
                </a:cubicBezTo>
                <a:cubicBezTo>
                  <a:pt x="5172020" y="612935"/>
                  <a:pt x="5109229" y="664637"/>
                  <a:pt x="5060382" y="669923"/>
                </a:cubicBezTo>
                <a:cubicBezTo>
                  <a:pt x="4865234" y="660716"/>
                  <a:pt x="4757843" y="666362"/>
                  <a:pt x="4590253" y="669923"/>
                </a:cubicBezTo>
                <a:cubicBezTo>
                  <a:pt x="4422663" y="673484"/>
                  <a:pt x="4147799" y="685382"/>
                  <a:pt x="3971662" y="669923"/>
                </a:cubicBezTo>
                <a:cubicBezTo>
                  <a:pt x="3795525" y="654464"/>
                  <a:pt x="3593475" y="678355"/>
                  <a:pt x="3254097" y="669923"/>
                </a:cubicBezTo>
                <a:cubicBezTo>
                  <a:pt x="2914719" y="661491"/>
                  <a:pt x="2871984" y="658057"/>
                  <a:pt x="2734481" y="669923"/>
                </a:cubicBezTo>
                <a:cubicBezTo>
                  <a:pt x="2596978" y="681789"/>
                  <a:pt x="2338213" y="667360"/>
                  <a:pt x="2066403" y="669923"/>
                </a:cubicBezTo>
                <a:cubicBezTo>
                  <a:pt x="1794593" y="672486"/>
                  <a:pt x="1690842" y="698668"/>
                  <a:pt x="1398325" y="669923"/>
                </a:cubicBezTo>
                <a:cubicBezTo>
                  <a:pt x="1105808" y="641178"/>
                  <a:pt x="1067264" y="666783"/>
                  <a:pt x="878709" y="669923"/>
                </a:cubicBezTo>
                <a:cubicBezTo>
                  <a:pt x="690154" y="673063"/>
                  <a:pt x="383605" y="669375"/>
                  <a:pt x="111656" y="669923"/>
                </a:cubicBezTo>
                <a:cubicBezTo>
                  <a:pt x="60505" y="664977"/>
                  <a:pt x="-1113" y="617965"/>
                  <a:pt x="0" y="558267"/>
                </a:cubicBezTo>
                <a:cubicBezTo>
                  <a:pt x="-6395" y="401842"/>
                  <a:pt x="14726" y="271642"/>
                  <a:pt x="0" y="111656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لو الشركة مصدرة أسهم ممتازة أو ديون = قابلين للتحويل لأسهم عادية في أي وقت حسب رغبة صاحب السهم الممتاز أو القرض/السند</a:t>
            </a:r>
            <a:endParaRPr lang="en-US" sz="12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9449BED-485D-9388-68BF-A124DF9AD1AD}"/>
              </a:ext>
            </a:extLst>
          </p:cNvPr>
          <p:cNvSpPr/>
          <p:nvPr/>
        </p:nvSpPr>
        <p:spPr>
          <a:xfrm>
            <a:off x="5641863" y="2003600"/>
            <a:ext cx="755109" cy="520272"/>
          </a:xfrm>
          <a:custGeom>
            <a:avLst/>
            <a:gdLst>
              <a:gd name="connsiteX0" fmla="*/ 0 w 755109"/>
              <a:gd name="connsiteY0" fmla="*/ 86714 h 520272"/>
              <a:gd name="connsiteX1" fmla="*/ 86714 w 755109"/>
              <a:gd name="connsiteY1" fmla="*/ 0 h 520272"/>
              <a:gd name="connsiteX2" fmla="*/ 668395 w 755109"/>
              <a:gd name="connsiteY2" fmla="*/ 0 h 520272"/>
              <a:gd name="connsiteX3" fmla="*/ 755109 w 755109"/>
              <a:gd name="connsiteY3" fmla="*/ 86714 h 520272"/>
              <a:gd name="connsiteX4" fmla="*/ 755109 w 755109"/>
              <a:gd name="connsiteY4" fmla="*/ 433558 h 520272"/>
              <a:gd name="connsiteX5" fmla="*/ 668395 w 755109"/>
              <a:gd name="connsiteY5" fmla="*/ 520272 h 520272"/>
              <a:gd name="connsiteX6" fmla="*/ 86714 w 755109"/>
              <a:gd name="connsiteY6" fmla="*/ 520272 h 520272"/>
              <a:gd name="connsiteX7" fmla="*/ 0 w 755109"/>
              <a:gd name="connsiteY7" fmla="*/ 433558 h 520272"/>
              <a:gd name="connsiteX8" fmla="*/ 0 w 755109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109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333138" y="-13845"/>
                  <a:pt x="536760" y="-2216"/>
                  <a:pt x="668395" y="0"/>
                </a:cubicBezTo>
                <a:cubicBezTo>
                  <a:pt x="711198" y="-2475"/>
                  <a:pt x="746242" y="46673"/>
                  <a:pt x="755109" y="86714"/>
                </a:cubicBezTo>
                <a:cubicBezTo>
                  <a:pt x="770365" y="238641"/>
                  <a:pt x="751881" y="283165"/>
                  <a:pt x="755109" y="433558"/>
                </a:cubicBezTo>
                <a:cubicBezTo>
                  <a:pt x="756484" y="472219"/>
                  <a:pt x="720375" y="521323"/>
                  <a:pt x="668395" y="520272"/>
                </a:cubicBezTo>
                <a:cubicBezTo>
                  <a:pt x="550645" y="497153"/>
                  <a:pt x="274951" y="533092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55109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38644" y="-29054"/>
                  <a:pt x="542370" y="306"/>
                  <a:pt x="668395" y="0"/>
                </a:cubicBezTo>
                <a:cubicBezTo>
                  <a:pt x="719445" y="357"/>
                  <a:pt x="757868" y="33697"/>
                  <a:pt x="755109" y="86714"/>
                </a:cubicBezTo>
                <a:cubicBezTo>
                  <a:pt x="755259" y="166962"/>
                  <a:pt x="748924" y="348885"/>
                  <a:pt x="755109" y="433558"/>
                </a:cubicBezTo>
                <a:cubicBezTo>
                  <a:pt x="756257" y="477600"/>
                  <a:pt x="719418" y="522481"/>
                  <a:pt x="668395" y="520272"/>
                </a:cubicBezTo>
                <a:cubicBezTo>
                  <a:pt x="543604" y="520907"/>
                  <a:pt x="263220" y="539919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8DB12B1-334C-0DEC-11CA-8DC6391867B4}"/>
              </a:ext>
            </a:extLst>
          </p:cNvPr>
          <p:cNvSpPr/>
          <p:nvPr/>
        </p:nvSpPr>
        <p:spPr>
          <a:xfrm>
            <a:off x="5857586" y="4963339"/>
            <a:ext cx="755109" cy="520272"/>
          </a:xfrm>
          <a:custGeom>
            <a:avLst/>
            <a:gdLst>
              <a:gd name="connsiteX0" fmla="*/ 0 w 755109"/>
              <a:gd name="connsiteY0" fmla="*/ 86714 h 520272"/>
              <a:gd name="connsiteX1" fmla="*/ 86714 w 755109"/>
              <a:gd name="connsiteY1" fmla="*/ 0 h 520272"/>
              <a:gd name="connsiteX2" fmla="*/ 668395 w 755109"/>
              <a:gd name="connsiteY2" fmla="*/ 0 h 520272"/>
              <a:gd name="connsiteX3" fmla="*/ 755109 w 755109"/>
              <a:gd name="connsiteY3" fmla="*/ 86714 h 520272"/>
              <a:gd name="connsiteX4" fmla="*/ 755109 w 755109"/>
              <a:gd name="connsiteY4" fmla="*/ 433558 h 520272"/>
              <a:gd name="connsiteX5" fmla="*/ 668395 w 755109"/>
              <a:gd name="connsiteY5" fmla="*/ 520272 h 520272"/>
              <a:gd name="connsiteX6" fmla="*/ 86714 w 755109"/>
              <a:gd name="connsiteY6" fmla="*/ 520272 h 520272"/>
              <a:gd name="connsiteX7" fmla="*/ 0 w 755109"/>
              <a:gd name="connsiteY7" fmla="*/ 433558 h 520272"/>
              <a:gd name="connsiteX8" fmla="*/ 0 w 755109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109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333138" y="-13845"/>
                  <a:pt x="536760" y="-2216"/>
                  <a:pt x="668395" y="0"/>
                </a:cubicBezTo>
                <a:cubicBezTo>
                  <a:pt x="711198" y="-2475"/>
                  <a:pt x="746242" y="46673"/>
                  <a:pt x="755109" y="86714"/>
                </a:cubicBezTo>
                <a:cubicBezTo>
                  <a:pt x="770365" y="238641"/>
                  <a:pt x="751881" y="283165"/>
                  <a:pt x="755109" y="433558"/>
                </a:cubicBezTo>
                <a:cubicBezTo>
                  <a:pt x="756484" y="472219"/>
                  <a:pt x="720375" y="521323"/>
                  <a:pt x="668395" y="520272"/>
                </a:cubicBezTo>
                <a:cubicBezTo>
                  <a:pt x="550645" y="497153"/>
                  <a:pt x="274951" y="533092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55109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38644" y="-29054"/>
                  <a:pt x="542370" y="306"/>
                  <a:pt x="668395" y="0"/>
                </a:cubicBezTo>
                <a:cubicBezTo>
                  <a:pt x="719445" y="357"/>
                  <a:pt x="757868" y="33697"/>
                  <a:pt x="755109" y="86714"/>
                </a:cubicBezTo>
                <a:cubicBezTo>
                  <a:pt x="755259" y="166962"/>
                  <a:pt x="748924" y="348885"/>
                  <a:pt x="755109" y="433558"/>
                </a:cubicBezTo>
                <a:cubicBezTo>
                  <a:pt x="756257" y="477600"/>
                  <a:pt x="719418" y="522481"/>
                  <a:pt x="668395" y="520272"/>
                </a:cubicBezTo>
                <a:cubicBezTo>
                  <a:pt x="543604" y="520907"/>
                  <a:pt x="263220" y="539919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Diluted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E105D3-8D48-71FB-260D-647C404805BE}"/>
              </a:ext>
            </a:extLst>
          </p:cNvPr>
          <p:cNvSpPr/>
          <p:nvPr/>
        </p:nvSpPr>
        <p:spPr>
          <a:xfrm>
            <a:off x="5804341" y="3297111"/>
            <a:ext cx="1770598" cy="520272"/>
          </a:xfrm>
          <a:custGeom>
            <a:avLst/>
            <a:gdLst>
              <a:gd name="connsiteX0" fmla="*/ 0 w 1770598"/>
              <a:gd name="connsiteY0" fmla="*/ 86714 h 520272"/>
              <a:gd name="connsiteX1" fmla="*/ 86714 w 1770598"/>
              <a:gd name="connsiteY1" fmla="*/ 0 h 520272"/>
              <a:gd name="connsiteX2" fmla="*/ 635076 w 1770598"/>
              <a:gd name="connsiteY2" fmla="*/ 0 h 520272"/>
              <a:gd name="connsiteX3" fmla="*/ 1183437 w 1770598"/>
              <a:gd name="connsiteY3" fmla="*/ 0 h 520272"/>
              <a:gd name="connsiteX4" fmla="*/ 1683884 w 1770598"/>
              <a:gd name="connsiteY4" fmla="*/ 0 h 520272"/>
              <a:gd name="connsiteX5" fmla="*/ 1770598 w 1770598"/>
              <a:gd name="connsiteY5" fmla="*/ 86714 h 520272"/>
              <a:gd name="connsiteX6" fmla="*/ 1770598 w 1770598"/>
              <a:gd name="connsiteY6" fmla="*/ 433558 h 520272"/>
              <a:gd name="connsiteX7" fmla="*/ 1683884 w 1770598"/>
              <a:gd name="connsiteY7" fmla="*/ 520272 h 520272"/>
              <a:gd name="connsiteX8" fmla="*/ 1135522 w 1770598"/>
              <a:gd name="connsiteY8" fmla="*/ 520272 h 520272"/>
              <a:gd name="connsiteX9" fmla="*/ 587161 w 1770598"/>
              <a:gd name="connsiteY9" fmla="*/ 520272 h 520272"/>
              <a:gd name="connsiteX10" fmla="*/ 86714 w 1770598"/>
              <a:gd name="connsiteY10" fmla="*/ 520272 h 520272"/>
              <a:gd name="connsiteX11" fmla="*/ 0 w 1770598"/>
              <a:gd name="connsiteY11" fmla="*/ 433558 h 520272"/>
              <a:gd name="connsiteX12" fmla="*/ 0 w 1770598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0598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325620" y="-20656"/>
                  <a:pt x="409357" y="-24976"/>
                  <a:pt x="635076" y="0"/>
                </a:cubicBezTo>
                <a:cubicBezTo>
                  <a:pt x="860795" y="24976"/>
                  <a:pt x="1071422" y="24551"/>
                  <a:pt x="1183437" y="0"/>
                </a:cubicBezTo>
                <a:cubicBezTo>
                  <a:pt x="1295452" y="-24551"/>
                  <a:pt x="1523429" y="-19014"/>
                  <a:pt x="1683884" y="0"/>
                </a:cubicBezTo>
                <a:cubicBezTo>
                  <a:pt x="1729130" y="-260"/>
                  <a:pt x="1777320" y="35519"/>
                  <a:pt x="1770598" y="86714"/>
                </a:cubicBezTo>
                <a:cubicBezTo>
                  <a:pt x="1767510" y="208678"/>
                  <a:pt x="1766361" y="269176"/>
                  <a:pt x="1770598" y="433558"/>
                </a:cubicBezTo>
                <a:cubicBezTo>
                  <a:pt x="1769010" y="481402"/>
                  <a:pt x="1728407" y="513200"/>
                  <a:pt x="1683884" y="520272"/>
                </a:cubicBezTo>
                <a:cubicBezTo>
                  <a:pt x="1565272" y="503715"/>
                  <a:pt x="1327357" y="525396"/>
                  <a:pt x="1135522" y="520272"/>
                </a:cubicBezTo>
                <a:cubicBezTo>
                  <a:pt x="943687" y="515148"/>
                  <a:pt x="842058" y="516711"/>
                  <a:pt x="587161" y="520272"/>
                </a:cubicBezTo>
                <a:cubicBezTo>
                  <a:pt x="332264" y="523833"/>
                  <a:pt x="191654" y="528491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77059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74787" y="-18758"/>
                  <a:pt x="461710" y="-1279"/>
                  <a:pt x="619104" y="0"/>
                </a:cubicBezTo>
                <a:cubicBezTo>
                  <a:pt x="776498" y="1279"/>
                  <a:pt x="948023" y="-17528"/>
                  <a:pt x="1183437" y="0"/>
                </a:cubicBezTo>
                <a:cubicBezTo>
                  <a:pt x="1418851" y="17528"/>
                  <a:pt x="1469868" y="-6901"/>
                  <a:pt x="1683884" y="0"/>
                </a:cubicBezTo>
                <a:cubicBezTo>
                  <a:pt x="1726760" y="6737"/>
                  <a:pt x="1770469" y="36672"/>
                  <a:pt x="1770598" y="86714"/>
                </a:cubicBezTo>
                <a:cubicBezTo>
                  <a:pt x="1759996" y="221857"/>
                  <a:pt x="1753344" y="307150"/>
                  <a:pt x="1770598" y="433558"/>
                </a:cubicBezTo>
                <a:cubicBezTo>
                  <a:pt x="1761022" y="478993"/>
                  <a:pt x="1729457" y="518554"/>
                  <a:pt x="1683884" y="520272"/>
                </a:cubicBezTo>
                <a:cubicBezTo>
                  <a:pt x="1480269" y="545682"/>
                  <a:pt x="1297184" y="511481"/>
                  <a:pt x="1135522" y="520272"/>
                </a:cubicBezTo>
                <a:cubicBezTo>
                  <a:pt x="973860" y="529063"/>
                  <a:pt x="824580" y="500121"/>
                  <a:pt x="587161" y="520272"/>
                </a:cubicBezTo>
                <a:cubicBezTo>
                  <a:pt x="349742" y="540423"/>
                  <a:pt x="287006" y="517592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Diluted EPS</a:t>
            </a:r>
          </a:p>
        </p:txBody>
      </p:sp>
    </p:spTree>
    <p:extLst>
      <p:ext uri="{BB962C8B-B14F-4D97-AF65-F5344CB8AC3E}">
        <p14:creationId xmlns:p14="http://schemas.microsoft.com/office/powerpoint/2010/main" val="32746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6" grpId="0" animBg="1"/>
      <p:bldP spid="23" grpId="0" animBg="1"/>
      <p:bldP spid="35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284" y="6165953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TTM</a:t>
            </a:r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تطبيق على 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3234862" y="142964"/>
            <a:ext cx="5368800" cy="520272"/>
          </a:xfrm>
          <a:custGeom>
            <a:avLst/>
            <a:gdLst>
              <a:gd name="connsiteX0" fmla="*/ 0 w 5368800"/>
              <a:gd name="connsiteY0" fmla="*/ 86714 h 520272"/>
              <a:gd name="connsiteX1" fmla="*/ 86714 w 5368800"/>
              <a:gd name="connsiteY1" fmla="*/ 0 h 520272"/>
              <a:gd name="connsiteX2" fmla="*/ 840043 w 5368800"/>
              <a:gd name="connsiteY2" fmla="*/ 0 h 520272"/>
              <a:gd name="connsiteX3" fmla="*/ 1541418 w 5368800"/>
              <a:gd name="connsiteY3" fmla="*/ 0 h 520272"/>
              <a:gd name="connsiteX4" fmla="*/ 2242793 w 5368800"/>
              <a:gd name="connsiteY4" fmla="*/ 0 h 520272"/>
              <a:gd name="connsiteX5" fmla="*/ 2788307 w 5368800"/>
              <a:gd name="connsiteY5" fmla="*/ 0 h 520272"/>
              <a:gd name="connsiteX6" fmla="*/ 3437729 w 5368800"/>
              <a:gd name="connsiteY6" fmla="*/ 0 h 520272"/>
              <a:gd name="connsiteX7" fmla="*/ 4035197 w 5368800"/>
              <a:gd name="connsiteY7" fmla="*/ 0 h 520272"/>
              <a:gd name="connsiteX8" fmla="*/ 4528757 w 5368800"/>
              <a:gd name="connsiteY8" fmla="*/ 0 h 520272"/>
              <a:gd name="connsiteX9" fmla="*/ 5282086 w 5368800"/>
              <a:gd name="connsiteY9" fmla="*/ 0 h 520272"/>
              <a:gd name="connsiteX10" fmla="*/ 5368800 w 5368800"/>
              <a:gd name="connsiteY10" fmla="*/ 86714 h 520272"/>
              <a:gd name="connsiteX11" fmla="*/ 5368800 w 5368800"/>
              <a:gd name="connsiteY11" fmla="*/ 433558 h 520272"/>
              <a:gd name="connsiteX12" fmla="*/ 5282086 w 5368800"/>
              <a:gd name="connsiteY12" fmla="*/ 520272 h 520272"/>
              <a:gd name="connsiteX13" fmla="*/ 4684618 w 5368800"/>
              <a:gd name="connsiteY13" fmla="*/ 520272 h 520272"/>
              <a:gd name="connsiteX14" fmla="*/ 4087150 w 5368800"/>
              <a:gd name="connsiteY14" fmla="*/ 520272 h 520272"/>
              <a:gd name="connsiteX15" fmla="*/ 3489683 w 5368800"/>
              <a:gd name="connsiteY15" fmla="*/ 520272 h 520272"/>
              <a:gd name="connsiteX16" fmla="*/ 2788307 w 5368800"/>
              <a:gd name="connsiteY16" fmla="*/ 520272 h 520272"/>
              <a:gd name="connsiteX17" fmla="*/ 2034979 w 5368800"/>
              <a:gd name="connsiteY17" fmla="*/ 520272 h 520272"/>
              <a:gd name="connsiteX18" fmla="*/ 1333603 w 5368800"/>
              <a:gd name="connsiteY18" fmla="*/ 520272 h 520272"/>
              <a:gd name="connsiteX19" fmla="*/ 86714 w 5368800"/>
              <a:gd name="connsiteY19" fmla="*/ 520272 h 520272"/>
              <a:gd name="connsiteX20" fmla="*/ 0 w 5368800"/>
              <a:gd name="connsiteY20" fmla="*/ 433558 h 520272"/>
              <a:gd name="connsiteX21" fmla="*/ 0 w 5368800"/>
              <a:gd name="connsiteY21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68800" h="520272" fill="none" extrusionOk="0">
                <a:moveTo>
                  <a:pt x="0" y="86714"/>
                </a:moveTo>
                <a:cubicBezTo>
                  <a:pt x="-2121" y="41808"/>
                  <a:pt x="48562" y="-1182"/>
                  <a:pt x="86714" y="0"/>
                </a:cubicBezTo>
                <a:cubicBezTo>
                  <a:pt x="441302" y="25703"/>
                  <a:pt x="465108" y="7113"/>
                  <a:pt x="840043" y="0"/>
                </a:cubicBezTo>
                <a:cubicBezTo>
                  <a:pt x="1214978" y="-7113"/>
                  <a:pt x="1229939" y="-15883"/>
                  <a:pt x="1541418" y="0"/>
                </a:cubicBezTo>
                <a:cubicBezTo>
                  <a:pt x="1852898" y="15883"/>
                  <a:pt x="1929728" y="-31467"/>
                  <a:pt x="2242793" y="0"/>
                </a:cubicBezTo>
                <a:cubicBezTo>
                  <a:pt x="2555858" y="31467"/>
                  <a:pt x="2648287" y="26490"/>
                  <a:pt x="2788307" y="0"/>
                </a:cubicBezTo>
                <a:cubicBezTo>
                  <a:pt x="2928327" y="-26490"/>
                  <a:pt x="3136472" y="-16620"/>
                  <a:pt x="3437729" y="0"/>
                </a:cubicBezTo>
                <a:cubicBezTo>
                  <a:pt x="3738986" y="16620"/>
                  <a:pt x="3911195" y="-1550"/>
                  <a:pt x="4035197" y="0"/>
                </a:cubicBezTo>
                <a:cubicBezTo>
                  <a:pt x="4159199" y="1550"/>
                  <a:pt x="4402192" y="11700"/>
                  <a:pt x="4528757" y="0"/>
                </a:cubicBezTo>
                <a:cubicBezTo>
                  <a:pt x="4655322" y="-11700"/>
                  <a:pt x="5110188" y="27878"/>
                  <a:pt x="5282086" y="0"/>
                </a:cubicBezTo>
                <a:cubicBezTo>
                  <a:pt x="5332106" y="-7319"/>
                  <a:pt x="5361358" y="43907"/>
                  <a:pt x="5368800" y="86714"/>
                </a:cubicBezTo>
                <a:cubicBezTo>
                  <a:pt x="5382053" y="227027"/>
                  <a:pt x="5385470" y="263088"/>
                  <a:pt x="5368800" y="433558"/>
                </a:cubicBezTo>
                <a:cubicBezTo>
                  <a:pt x="5368987" y="479641"/>
                  <a:pt x="5325377" y="521739"/>
                  <a:pt x="5282086" y="520272"/>
                </a:cubicBezTo>
                <a:cubicBezTo>
                  <a:pt x="5013046" y="503346"/>
                  <a:pt x="4968468" y="520521"/>
                  <a:pt x="4684618" y="520272"/>
                </a:cubicBezTo>
                <a:cubicBezTo>
                  <a:pt x="4400768" y="520023"/>
                  <a:pt x="4342333" y="515710"/>
                  <a:pt x="4087150" y="520272"/>
                </a:cubicBezTo>
                <a:cubicBezTo>
                  <a:pt x="3831967" y="524834"/>
                  <a:pt x="3740890" y="507882"/>
                  <a:pt x="3489683" y="520272"/>
                </a:cubicBezTo>
                <a:cubicBezTo>
                  <a:pt x="3238476" y="532662"/>
                  <a:pt x="3130905" y="525851"/>
                  <a:pt x="2788307" y="520272"/>
                </a:cubicBezTo>
                <a:cubicBezTo>
                  <a:pt x="2445709" y="514693"/>
                  <a:pt x="2343450" y="552951"/>
                  <a:pt x="2034979" y="520272"/>
                </a:cubicBezTo>
                <a:cubicBezTo>
                  <a:pt x="1726508" y="487593"/>
                  <a:pt x="1587487" y="528327"/>
                  <a:pt x="1333603" y="520272"/>
                </a:cubicBezTo>
                <a:cubicBezTo>
                  <a:pt x="1079719" y="512217"/>
                  <a:pt x="460580" y="507272"/>
                  <a:pt x="86714" y="520272"/>
                </a:cubicBezTo>
                <a:cubicBezTo>
                  <a:pt x="43023" y="514656"/>
                  <a:pt x="-6338" y="480857"/>
                  <a:pt x="0" y="433558"/>
                </a:cubicBezTo>
                <a:cubicBezTo>
                  <a:pt x="-3601" y="304805"/>
                  <a:pt x="8349" y="257951"/>
                  <a:pt x="0" y="86714"/>
                </a:cubicBezTo>
                <a:close/>
              </a:path>
              <a:path w="536880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4676" y="29248"/>
                  <a:pt x="424463" y="-10000"/>
                  <a:pt x="736136" y="0"/>
                </a:cubicBezTo>
                <a:cubicBezTo>
                  <a:pt x="1047809" y="10000"/>
                  <a:pt x="1165241" y="2830"/>
                  <a:pt x="1489464" y="0"/>
                </a:cubicBezTo>
                <a:cubicBezTo>
                  <a:pt x="1813687" y="-2830"/>
                  <a:pt x="1995952" y="13463"/>
                  <a:pt x="2242793" y="0"/>
                </a:cubicBezTo>
                <a:cubicBezTo>
                  <a:pt x="2489634" y="-13463"/>
                  <a:pt x="2576180" y="-26065"/>
                  <a:pt x="2840261" y="0"/>
                </a:cubicBezTo>
                <a:cubicBezTo>
                  <a:pt x="3104342" y="26065"/>
                  <a:pt x="3353136" y="5657"/>
                  <a:pt x="3541636" y="0"/>
                </a:cubicBezTo>
                <a:cubicBezTo>
                  <a:pt x="3730137" y="-5657"/>
                  <a:pt x="3952245" y="-20091"/>
                  <a:pt x="4294965" y="0"/>
                </a:cubicBezTo>
                <a:cubicBezTo>
                  <a:pt x="4637685" y="20091"/>
                  <a:pt x="5004728" y="-42772"/>
                  <a:pt x="5282086" y="0"/>
                </a:cubicBezTo>
                <a:cubicBezTo>
                  <a:pt x="5328911" y="974"/>
                  <a:pt x="5363815" y="42282"/>
                  <a:pt x="5368800" y="86714"/>
                </a:cubicBezTo>
                <a:cubicBezTo>
                  <a:pt x="5366014" y="199893"/>
                  <a:pt x="5379845" y="300296"/>
                  <a:pt x="5368800" y="433558"/>
                </a:cubicBezTo>
                <a:cubicBezTo>
                  <a:pt x="5368795" y="479589"/>
                  <a:pt x="5328603" y="519705"/>
                  <a:pt x="5282086" y="520272"/>
                </a:cubicBezTo>
                <a:cubicBezTo>
                  <a:pt x="5133495" y="522055"/>
                  <a:pt x="5003763" y="537419"/>
                  <a:pt x="4788526" y="520272"/>
                </a:cubicBezTo>
                <a:cubicBezTo>
                  <a:pt x="4573289" y="503125"/>
                  <a:pt x="4380610" y="516319"/>
                  <a:pt x="4139104" y="520272"/>
                </a:cubicBezTo>
                <a:cubicBezTo>
                  <a:pt x="3897598" y="524225"/>
                  <a:pt x="3543143" y="483406"/>
                  <a:pt x="3385775" y="520272"/>
                </a:cubicBezTo>
                <a:cubicBezTo>
                  <a:pt x="3228407" y="557138"/>
                  <a:pt x="3099294" y="504747"/>
                  <a:pt x="2840261" y="520272"/>
                </a:cubicBezTo>
                <a:cubicBezTo>
                  <a:pt x="2581228" y="535797"/>
                  <a:pt x="2415105" y="542363"/>
                  <a:pt x="2138886" y="520272"/>
                </a:cubicBezTo>
                <a:cubicBezTo>
                  <a:pt x="1862667" y="498181"/>
                  <a:pt x="1783514" y="524096"/>
                  <a:pt x="1437511" y="520272"/>
                </a:cubicBezTo>
                <a:cubicBezTo>
                  <a:pt x="1091508" y="516448"/>
                  <a:pt x="1005018" y="528552"/>
                  <a:pt x="891997" y="520272"/>
                </a:cubicBezTo>
                <a:cubicBezTo>
                  <a:pt x="778976" y="511992"/>
                  <a:pt x="476460" y="484903"/>
                  <a:pt x="86714" y="520272"/>
                </a:cubicBezTo>
                <a:cubicBezTo>
                  <a:pt x="41368" y="519075"/>
                  <a:pt x="-5312" y="472054"/>
                  <a:pt x="0" y="433558"/>
                </a:cubicBezTo>
                <a:cubicBezTo>
                  <a:pt x="2681" y="359883"/>
                  <a:pt x="-7158" y="176198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فلتر العائد لأخر 12 شهر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427A6-3DCE-2C09-0522-69A244CBC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01" y="841777"/>
            <a:ext cx="7606260" cy="56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6235" y="6188075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 EBS VS Diluted EPS</a:t>
            </a:r>
            <a:endParaRPr lang="en-US" sz="16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57122E-B0D9-1D82-388D-DC6E651916F4}"/>
              </a:ext>
            </a:extLst>
          </p:cNvPr>
          <p:cNvSpPr/>
          <p:nvPr/>
        </p:nvSpPr>
        <p:spPr>
          <a:xfrm>
            <a:off x="5569876" y="1560321"/>
            <a:ext cx="1005534" cy="520272"/>
          </a:xfrm>
          <a:custGeom>
            <a:avLst/>
            <a:gdLst>
              <a:gd name="connsiteX0" fmla="*/ 0 w 1005534"/>
              <a:gd name="connsiteY0" fmla="*/ 86714 h 520272"/>
              <a:gd name="connsiteX1" fmla="*/ 86714 w 1005534"/>
              <a:gd name="connsiteY1" fmla="*/ 0 h 520272"/>
              <a:gd name="connsiteX2" fmla="*/ 486125 w 1005534"/>
              <a:gd name="connsiteY2" fmla="*/ 0 h 520272"/>
              <a:gd name="connsiteX3" fmla="*/ 918820 w 1005534"/>
              <a:gd name="connsiteY3" fmla="*/ 0 h 520272"/>
              <a:gd name="connsiteX4" fmla="*/ 1005534 w 1005534"/>
              <a:gd name="connsiteY4" fmla="*/ 86714 h 520272"/>
              <a:gd name="connsiteX5" fmla="*/ 1005534 w 1005534"/>
              <a:gd name="connsiteY5" fmla="*/ 433558 h 520272"/>
              <a:gd name="connsiteX6" fmla="*/ 918820 w 1005534"/>
              <a:gd name="connsiteY6" fmla="*/ 520272 h 520272"/>
              <a:gd name="connsiteX7" fmla="*/ 519409 w 1005534"/>
              <a:gd name="connsiteY7" fmla="*/ 520272 h 520272"/>
              <a:gd name="connsiteX8" fmla="*/ 86714 w 1005534"/>
              <a:gd name="connsiteY8" fmla="*/ 520272 h 520272"/>
              <a:gd name="connsiteX9" fmla="*/ 0 w 1005534"/>
              <a:gd name="connsiteY9" fmla="*/ 433558 h 520272"/>
              <a:gd name="connsiteX10" fmla="*/ 0 w 1005534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534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385" y="-5702"/>
                  <a:pt x="386299" y="11452"/>
                  <a:pt x="486125" y="0"/>
                </a:cubicBezTo>
                <a:cubicBezTo>
                  <a:pt x="585951" y="-11452"/>
                  <a:pt x="775661" y="-5815"/>
                  <a:pt x="918820" y="0"/>
                </a:cubicBezTo>
                <a:cubicBezTo>
                  <a:pt x="968086" y="-9230"/>
                  <a:pt x="1009623" y="39874"/>
                  <a:pt x="1005534" y="86714"/>
                </a:cubicBezTo>
                <a:cubicBezTo>
                  <a:pt x="1005522" y="249948"/>
                  <a:pt x="1018742" y="296338"/>
                  <a:pt x="1005534" y="433558"/>
                </a:cubicBezTo>
                <a:cubicBezTo>
                  <a:pt x="1002889" y="481189"/>
                  <a:pt x="973433" y="516968"/>
                  <a:pt x="918820" y="520272"/>
                </a:cubicBezTo>
                <a:cubicBezTo>
                  <a:pt x="739593" y="505810"/>
                  <a:pt x="713666" y="517298"/>
                  <a:pt x="519409" y="520272"/>
                </a:cubicBezTo>
                <a:cubicBezTo>
                  <a:pt x="325152" y="523246"/>
                  <a:pt x="245172" y="532397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005534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177733" y="9775"/>
                  <a:pt x="316869" y="18466"/>
                  <a:pt x="502767" y="0"/>
                </a:cubicBezTo>
                <a:cubicBezTo>
                  <a:pt x="688665" y="-18466"/>
                  <a:pt x="781813" y="-9717"/>
                  <a:pt x="918820" y="0"/>
                </a:cubicBezTo>
                <a:cubicBezTo>
                  <a:pt x="959676" y="-7780"/>
                  <a:pt x="1012690" y="35828"/>
                  <a:pt x="1005534" y="86714"/>
                </a:cubicBezTo>
                <a:cubicBezTo>
                  <a:pt x="1021837" y="243671"/>
                  <a:pt x="992417" y="316347"/>
                  <a:pt x="1005534" y="433558"/>
                </a:cubicBezTo>
                <a:cubicBezTo>
                  <a:pt x="1001482" y="487066"/>
                  <a:pt x="974734" y="518582"/>
                  <a:pt x="918820" y="520272"/>
                </a:cubicBezTo>
                <a:cubicBezTo>
                  <a:pt x="810994" y="538824"/>
                  <a:pt x="666905" y="530964"/>
                  <a:pt x="519409" y="520272"/>
                </a:cubicBezTo>
                <a:cubicBezTo>
                  <a:pt x="371913" y="509580"/>
                  <a:pt x="208375" y="53383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281102-812B-C715-59E9-D315FB00D9AE}"/>
              </a:ext>
            </a:extLst>
          </p:cNvPr>
          <p:cNvCxnSpPr>
            <a:cxnSpLocks/>
          </p:cNvCxnSpPr>
          <p:nvPr/>
        </p:nvCxnSpPr>
        <p:spPr>
          <a:xfrm flipH="1">
            <a:off x="7306010" y="1819018"/>
            <a:ext cx="3717335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2984F1C-F1FD-DAAA-C6EC-6085EE4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57" y="1667976"/>
            <a:ext cx="453126" cy="3020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2693DF-2DDD-D64A-9A39-CD22E2A0E48D}"/>
              </a:ext>
            </a:extLst>
          </p:cNvPr>
          <p:cNvSpPr/>
          <p:nvPr/>
        </p:nvSpPr>
        <p:spPr>
          <a:xfrm>
            <a:off x="7594344" y="1965465"/>
            <a:ext cx="1262851" cy="422383"/>
          </a:xfrm>
          <a:custGeom>
            <a:avLst/>
            <a:gdLst>
              <a:gd name="connsiteX0" fmla="*/ 0 w 1262851"/>
              <a:gd name="connsiteY0" fmla="*/ 70399 h 422383"/>
              <a:gd name="connsiteX1" fmla="*/ 70399 w 1262851"/>
              <a:gd name="connsiteY1" fmla="*/ 0 h 422383"/>
              <a:gd name="connsiteX2" fmla="*/ 608984 w 1262851"/>
              <a:gd name="connsiteY2" fmla="*/ 0 h 422383"/>
              <a:gd name="connsiteX3" fmla="*/ 1192452 w 1262851"/>
              <a:gd name="connsiteY3" fmla="*/ 0 h 422383"/>
              <a:gd name="connsiteX4" fmla="*/ 1262851 w 1262851"/>
              <a:gd name="connsiteY4" fmla="*/ 70399 h 422383"/>
              <a:gd name="connsiteX5" fmla="*/ 1262851 w 1262851"/>
              <a:gd name="connsiteY5" fmla="*/ 351984 h 422383"/>
              <a:gd name="connsiteX6" fmla="*/ 1192452 w 1262851"/>
              <a:gd name="connsiteY6" fmla="*/ 422383 h 422383"/>
              <a:gd name="connsiteX7" fmla="*/ 653867 w 1262851"/>
              <a:gd name="connsiteY7" fmla="*/ 422383 h 422383"/>
              <a:gd name="connsiteX8" fmla="*/ 70399 w 1262851"/>
              <a:gd name="connsiteY8" fmla="*/ 422383 h 422383"/>
              <a:gd name="connsiteX9" fmla="*/ 0 w 1262851"/>
              <a:gd name="connsiteY9" fmla="*/ 351984 h 422383"/>
              <a:gd name="connsiteX10" fmla="*/ 0 w 1262851"/>
              <a:gd name="connsiteY10" fmla="*/ 70399 h 42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422383" fill="none" extrusionOk="0">
                <a:moveTo>
                  <a:pt x="0" y="70399"/>
                </a:moveTo>
                <a:cubicBezTo>
                  <a:pt x="-3487" y="38663"/>
                  <a:pt x="29343" y="1326"/>
                  <a:pt x="70399" y="0"/>
                </a:cubicBezTo>
                <a:cubicBezTo>
                  <a:pt x="264686" y="-25242"/>
                  <a:pt x="487498" y="26402"/>
                  <a:pt x="608984" y="0"/>
                </a:cubicBezTo>
                <a:cubicBezTo>
                  <a:pt x="730471" y="-26402"/>
                  <a:pt x="1065414" y="9652"/>
                  <a:pt x="1192452" y="0"/>
                </a:cubicBezTo>
                <a:cubicBezTo>
                  <a:pt x="1232088" y="-5075"/>
                  <a:pt x="1268424" y="32951"/>
                  <a:pt x="1262851" y="70399"/>
                </a:cubicBezTo>
                <a:cubicBezTo>
                  <a:pt x="1273149" y="181065"/>
                  <a:pt x="1265878" y="251534"/>
                  <a:pt x="1262851" y="351984"/>
                </a:cubicBezTo>
                <a:cubicBezTo>
                  <a:pt x="1261294" y="390711"/>
                  <a:pt x="1232572" y="421774"/>
                  <a:pt x="1192452" y="422383"/>
                </a:cubicBezTo>
                <a:cubicBezTo>
                  <a:pt x="929247" y="414227"/>
                  <a:pt x="817550" y="428813"/>
                  <a:pt x="653867" y="422383"/>
                </a:cubicBezTo>
                <a:cubicBezTo>
                  <a:pt x="490185" y="415953"/>
                  <a:pt x="337786" y="395678"/>
                  <a:pt x="70399" y="422383"/>
                </a:cubicBezTo>
                <a:cubicBezTo>
                  <a:pt x="28835" y="426160"/>
                  <a:pt x="2215" y="390595"/>
                  <a:pt x="0" y="351984"/>
                </a:cubicBezTo>
                <a:cubicBezTo>
                  <a:pt x="9776" y="238172"/>
                  <a:pt x="-12184" y="171996"/>
                  <a:pt x="0" y="70399"/>
                </a:cubicBezTo>
                <a:close/>
              </a:path>
              <a:path w="1262851" h="422383" stroke="0" extrusionOk="0">
                <a:moveTo>
                  <a:pt x="0" y="70399"/>
                </a:moveTo>
                <a:cubicBezTo>
                  <a:pt x="4393" y="25209"/>
                  <a:pt x="31282" y="1764"/>
                  <a:pt x="70399" y="0"/>
                </a:cubicBezTo>
                <a:cubicBezTo>
                  <a:pt x="259792" y="-16074"/>
                  <a:pt x="481160" y="3231"/>
                  <a:pt x="631426" y="0"/>
                </a:cubicBezTo>
                <a:cubicBezTo>
                  <a:pt x="781692" y="-3231"/>
                  <a:pt x="1024504" y="2243"/>
                  <a:pt x="1192452" y="0"/>
                </a:cubicBezTo>
                <a:cubicBezTo>
                  <a:pt x="1229594" y="-1922"/>
                  <a:pt x="1270064" y="28501"/>
                  <a:pt x="1262851" y="70399"/>
                </a:cubicBezTo>
                <a:cubicBezTo>
                  <a:pt x="1261450" y="207064"/>
                  <a:pt x="1271386" y="254259"/>
                  <a:pt x="1262851" y="351984"/>
                </a:cubicBezTo>
                <a:cubicBezTo>
                  <a:pt x="1260018" y="394792"/>
                  <a:pt x="1234866" y="421639"/>
                  <a:pt x="1192452" y="422383"/>
                </a:cubicBezTo>
                <a:cubicBezTo>
                  <a:pt x="1000593" y="445428"/>
                  <a:pt x="901378" y="426826"/>
                  <a:pt x="653867" y="422383"/>
                </a:cubicBezTo>
                <a:cubicBezTo>
                  <a:pt x="406357" y="417940"/>
                  <a:pt x="202509" y="415136"/>
                  <a:pt x="70399" y="422383"/>
                </a:cubicBezTo>
                <a:cubicBezTo>
                  <a:pt x="32929" y="424582"/>
                  <a:pt x="-2004" y="400003"/>
                  <a:pt x="0" y="351984"/>
                </a:cubicBezTo>
                <a:cubicBezTo>
                  <a:pt x="-4275" y="266054"/>
                  <a:pt x="5332" y="180105"/>
                  <a:pt x="0" y="70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No. of Shares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4A3FB29-DB7A-1CA5-7D61-D909C206A77F}"/>
              </a:ext>
            </a:extLst>
          </p:cNvPr>
          <p:cNvSpPr/>
          <p:nvPr/>
        </p:nvSpPr>
        <p:spPr>
          <a:xfrm>
            <a:off x="9401702" y="1162917"/>
            <a:ext cx="1304590" cy="520272"/>
          </a:xfrm>
          <a:custGeom>
            <a:avLst/>
            <a:gdLst>
              <a:gd name="connsiteX0" fmla="*/ 0 w 1304590"/>
              <a:gd name="connsiteY0" fmla="*/ 86714 h 520272"/>
              <a:gd name="connsiteX1" fmla="*/ 86714 w 1304590"/>
              <a:gd name="connsiteY1" fmla="*/ 0 h 520272"/>
              <a:gd name="connsiteX2" fmla="*/ 629672 w 1304590"/>
              <a:gd name="connsiteY2" fmla="*/ 0 h 520272"/>
              <a:gd name="connsiteX3" fmla="*/ 1217876 w 1304590"/>
              <a:gd name="connsiteY3" fmla="*/ 0 h 520272"/>
              <a:gd name="connsiteX4" fmla="*/ 1304590 w 1304590"/>
              <a:gd name="connsiteY4" fmla="*/ 86714 h 520272"/>
              <a:gd name="connsiteX5" fmla="*/ 1304590 w 1304590"/>
              <a:gd name="connsiteY5" fmla="*/ 433558 h 520272"/>
              <a:gd name="connsiteX6" fmla="*/ 1217876 w 1304590"/>
              <a:gd name="connsiteY6" fmla="*/ 520272 h 520272"/>
              <a:gd name="connsiteX7" fmla="*/ 674918 w 1304590"/>
              <a:gd name="connsiteY7" fmla="*/ 520272 h 520272"/>
              <a:gd name="connsiteX8" fmla="*/ 86714 w 1304590"/>
              <a:gd name="connsiteY8" fmla="*/ 520272 h 520272"/>
              <a:gd name="connsiteX9" fmla="*/ 0 w 1304590"/>
              <a:gd name="connsiteY9" fmla="*/ 433558 h 520272"/>
              <a:gd name="connsiteX10" fmla="*/ 0 w 1304590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590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197420" y="-23860"/>
                  <a:pt x="394595" y="-16079"/>
                  <a:pt x="629672" y="0"/>
                </a:cubicBezTo>
                <a:cubicBezTo>
                  <a:pt x="864749" y="16079"/>
                  <a:pt x="996892" y="-21361"/>
                  <a:pt x="1217876" y="0"/>
                </a:cubicBezTo>
                <a:cubicBezTo>
                  <a:pt x="1267142" y="-9230"/>
                  <a:pt x="1308679" y="39874"/>
                  <a:pt x="1304590" y="86714"/>
                </a:cubicBezTo>
                <a:cubicBezTo>
                  <a:pt x="1304578" y="249948"/>
                  <a:pt x="1317798" y="296338"/>
                  <a:pt x="1304590" y="433558"/>
                </a:cubicBezTo>
                <a:cubicBezTo>
                  <a:pt x="1301945" y="481189"/>
                  <a:pt x="1272489" y="516968"/>
                  <a:pt x="1217876" y="520272"/>
                </a:cubicBezTo>
                <a:cubicBezTo>
                  <a:pt x="990634" y="503438"/>
                  <a:pt x="935948" y="514489"/>
                  <a:pt x="674918" y="520272"/>
                </a:cubicBezTo>
                <a:cubicBezTo>
                  <a:pt x="413888" y="526055"/>
                  <a:pt x="287803" y="498401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304590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00342" y="721"/>
                  <a:pt x="390612" y="-26019"/>
                  <a:pt x="652295" y="0"/>
                </a:cubicBezTo>
                <a:cubicBezTo>
                  <a:pt x="913978" y="26019"/>
                  <a:pt x="1088500" y="-15352"/>
                  <a:pt x="1217876" y="0"/>
                </a:cubicBezTo>
                <a:cubicBezTo>
                  <a:pt x="1258732" y="-7780"/>
                  <a:pt x="1311746" y="35828"/>
                  <a:pt x="1304590" y="86714"/>
                </a:cubicBezTo>
                <a:cubicBezTo>
                  <a:pt x="1320893" y="243671"/>
                  <a:pt x="1291473" y="316347"/>
                  <a:pt x="1304590" y="433558"/>
                </a:cubicBezTo>
                <a:cubicBezTo>
                  <a:pt x="1300538" y="487066"/>
                  <a:pt x="1273790" y="518582"/>
                  <a:pt x="1217876" y="520272"/>
                </a:cubicBezTo>
                <a:cubicBezTo>
                  <a:pt x="1050810" y="543673"/>
                  <a:pt x="876595" y="507924"/>
                  <a:pt x="674918" y="520272"/>
                </a:cubicBezTo>
                <a:cubicBezTo>
                  <a:pt x="473241" y="532620"/>
                  <a:pt x="276812" y="546305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A4E9FE-8C7E-66E4-F5FE-48A4DF2A6FDA}"/>
              </a:ext>
            </a:extLst>
          </p:cNvPr>
          <p:cNvSpPr/>
          <p:nvPr/>
        </p:nvSpPr>
        <p:spPr>
          <a:xfrm>
            <a:off x="9448034" y="1965466"/>
            <a:ext cx="1262851" cy="520272"/>
          </a:xfrm>
          <a:custGeom>
            <a:avLst/>
            <a:gdLst>
              <a:gd name="connsiteX0" fmla="*/ 0 w 1262851"/>
              <a:gd name="connsiteY0" fmla="*/ 86714 h 520272"/>
              <a:gd name="connsiteX1" fmla="*/ 86714 w 1262851"/>
              <a:gd name="connsiteY1" fmla="*/ 0 h 520272"/>
              <a:gd name="connsiteX2" fmla="*/ 609637 w 1262851"/>
              <a:gd name="connsiteY2" fmla="*/ 0 h 520272"/>
              <a:gd name="connsiteX3" fmla="*/ 1176137 w 1262851"/>
              <a:gd name="connsiteY3" fmla="*/ 0 h 520272"/>
              <a:gd name="connsiteX4" fmla="*/ 1262851 w 1262851"/>
              <a:gd name="connsiteY4" fmla="*/ 86714 h 520272"/>
              <a:gd name="connsiteX5" fmla="*/ 1262851 w 1262851"/>
              <a:gd name="connsiteY5" fmla="*/ 433558 h 520272"/>
              <a:gd name="connsiteX6" fmla="*/ 1176137 w 1262851"/>
              <a:gd name="connsiteY6" fmla="*/ 520272 h 520272"/>
              <a:gd name="connsiteX7" fmla="*/ 653214 w 1262851"/>
              <a:gd name="connsiteY7" fmla="*/ 520272 h 520272"/>
              <a:gd name="connsiteX8" fmla="*/ 86714 w 1262851"/>
              <a:gd name="connsiteY8" fmla="*/ 520272 h 520272"/>
              <a:gd name="connsiteX9" fmla="*/ 0 w 1262851"/>
              <a:gd name="connsiteY9" fmla="*/ 433558 h 520272"/>
              <a:gd name="connsiteX10" fmla="*/ 0 w 1262851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2851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32220" y="7361"/>
                  <a:pt x="370395" y="-9451"/>
                  <a:pt x="609637" y="0"/>
                </a:cubicBezTo>
                <a:cubicBezTo>
                  <a:pt x="848879" y="9451"/>
                  <a:pt x="1039382" y="-23761"/>
                  <a:pt x="1176137" y="0"/>
                </a:cubicBezTo>
                <a:cubicBezTo>
                  <a:pt x="1225403" y="-9230"/>
                  <a:pt x="1266940" y="39874"/>
                  <a:pt x="1262851" y="86714"/>
                </a:cubicBezTo>
                <a:cubicBezTo>
                  <a:pt x="1262839" y="249948"/>
                  <a:pt x="1276059" y="296338"/>
                  <a:pt x="1262851" y="433558"/>
                </a:cubicBezTo>
                <a:cubicBezTo>
                  <a:pt x="1260206" y="481189"/>
                  <a:pt x="1230750" y="516968"/>
                  <a:pt x="1176137" y="520272"/>
                </a:cubicBezTo>
                <a:cubicBezTo>
                  <a:pt x="950829" y="499192"/>
                  <a:pt x="836022" y="500266"/>
                  <a:pt x="653214" y="520272"/>
                </a:cubicBezTo>
                <a:cubicBezTo>
                  <a:pt x="470406" y="540278"/>
                  <a:pt x="312406" y="505043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26285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19972" y="20242"/>
                  <a:pt x="399039" y="-14565"/>
                  <a:pt x="631426" y="0"/>
                </a:cubicBezTo>
                <a:cubicBezTo>
                  <a:pt x="863813" y="14565"/>
                  <a:pt x="1051013" y="-27010"/>
                  <a:pt x="1176137" y="0"/>
                </a:cubicBezTo>
                <a:cubicBezTo>
                  <a:pt x="1216993" y="-7780"/>
                  <a:pt x="1270007" y="35828"/>
                  <a:pt x="1262851" y="86714"/>
                </a:cubicBezTo>
                <a:cubicBezTo>
                  <a:pt x="1279154" y="243671"/>
                  <a:pt x="1249734" y="316347"/>
                  <a:pt x="1262851" y="433558"/>
                </a:cubicBezTo>
                <a:cubicBezTo>
                  <a:pt x="1258799" y="487066"/>
                  <a:pt x="1232051" y="518582"/>
                  <a:pt x="1176137" y="520272"/>
                </a:cubicBezTo>
                <a:cubicBezTo>
                  <a:pt x="993589" y="535527"/>
                  <a:pt x="834695" y="498306"/>
                  <a:pt x="653214" y="520272"/>
                </a:cubicBezTo>
                <a:cubicBezTo>
                  <a:pt x="471733" y="542238"/>
                  <a:pt x="247953" y="52726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D97B21-1FC3-F6DA-3485-F3BA3BD6D746}"/>
              </a:ext>
            </a:extLst>
          </p:cNvPr>
          <p:cNvSpPr/>
          <p:nvPr/>
        </p:nvSpPr>
        <p:spPr>
          <a:xfrm>
            <a:off x="5417475" y="852726"/>
            <a:ext cx="5675945" cy="2144794"/>
          </a:xfrm>
          <a:custGeom>
            <a:avLst/>
            <a:gdLst>
              <a:gd name="connsiteX0" fmla="*/ 0 w 5675945"/>
              <a:gd name="connsiteY0" fmla="*/ 357473 h 2144794"/>
              <a:gd name="connsiteX1" fmla="*/ 357473 w 5675945"/>
              <a:gd name="connsiteY1" fmla="*/ 0 h 2144794"/>
              <a:gd name="connsiteX2" fmla="*/ 1076818 w 5675945"/>
              <a:gd name="connsiteY2" fmla="*/ 0 h 2144794"/>
              <a:gd name="connsiteX3" fmla="*/ 1647333 w 5675945"/>
              <a:gd name="connsiteY3" fmla="*/ 0 h 2144794"/>
              <a:gd name="connsiteX4" fmla="*/ 2168238 w 5675945"/>
              <a:gd name="connsiteY4" fmla="*/ 0 h 2144794"/>
              <a:gd name="connsiteX5" fmla="*/ 2837973 w 5675945"/>
              <a:gd name="connsiteY5" fmla="*/ 0 h 2144794"/>
              <a:gd name="connsiteX6" fmla="*/ 3408487 w 5675945"/>
              <a:gd name="connsiteY6" fmla="*/ 0 h 2144794"/>
              <a:gd name="connsiteX7" fmla="*/ 4127832 w 5675945"/>
              <a:gd name="connsiteY7" fmla="*/ 0 h 2144794"/>
              <a:gd name="connsiteX8" fmla="*/ 4648737 w 5675945"/>
              <a:gd name="connsiteY8" fmla="*/ 0 h 2144794"/>
              <a:gd name="connsiteX9" fmla="*/ 5318472 w 5675945"/>
              <a:gd name="connsiteY9" fmla="*/ 0 h 2144794"/>
              <a:gd name="connsiteX10" fmla="*/ 5675945 w 5675945"/>
              <a:gd name="connsiteY10" fmla="*/ 357473 h 2144794"/>
              <a:gd name="connsiteX11" fmla="*/ 5675945 w 5675945"/>
              <a:gd name="connsiteY11" fmla="*/ 834089 h 2144794"/>
              <a:gd name="connsiteX12" fmla="*/ 5675945 w 5675945"/>
              <a:gd name="connsiteY12" fmla="*/ 1296407 h 2144794"/>
              <a:gd name="connsiteX13" fmla="*/ 5675945 w 5675945"/>
              <a:gd name="connsiteY13" fmla="*/ 1787321 h 2144794"/>
              <a:gd name="connsiteX14" fmla="*/ 5318472 w 5675945"/>
              <a:gd name="connsiteY14" fmla="*/ 2144794 h 2144794"/>
              <a:gd name="connsiteX15" fmla="*/ 4698347 w 5675945"/>
              <a:gd name="connsiteY15" fmla="*/ 2144794 h 2144794"/>
              <a:gd name="connsiteX16" fmla="*/ 3979002 w 5675945"/>
              <a:gd name="connsiteY16" fmla="*/ 2144794 h 2144794"/>
              <a:gd name="connsiteX17" fmla="*/ 3358877 w 5675945"/>
              <a:gd name="connsiteY17" fmla="*/ 2144794 h 2144794"/>
              <a:gd name="connsiteX18" fmla="*/ 2887582 w 5675945"/>
              <a:gd name="connsiteY18" fmla="*/ 2144794 h 2144794"/>
              <a:gd name="connsiteX19" fmla="*/ 2366678 w 5675945"/>
              <a:gd name="connsiteY19" fmla="*/ 2144794 h 2144794"/>
              <a:gd name="connsiteX20" fmla="*/ 1647333 w 5675945"/>
              <a:gd name="connsiteY20" fmla="*/ 2144794 h 2144794"/>
              <a:gd name="connsiteX21" fmla="*/ 1027208 w 5675945"/>
              <a:gd name="connsiteY21" fmla="*/ 2144794 h 2144794"/>
              <a:gd name="connsiteX22" fmla="*/ 357473 w 5675945"/>
              <a:gd name="connsiteY22" fmla="*/ 2144794 h 2144794"/>
              <a:gd name="connsiteX23" fmla="*/ 0 w 5675945"/>
              <a:gd name="connsiteY23" fmla="*/ 1787321 h 2144794"/>
              <a:gd name="connsiteX24" fmla="*/ 0 w 5675945"/>
              <a:gd name="connsiteY24" fmla="*/ 1310705 h 2144794"/>
              <a:gd name="connsiteX25" fmla="*/ 0 w 5675945"/>
              <a:gd name="connsiteY25" fmla="*/ 834089 h 2144794"/>
              <a:gd name="connsiteX26" fmla="*/ 0 w 5675945"/>
              <a:gd name="connsiteY26" fmla="*/ 357473 h 2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5945" h="2144794" extrusionOk="0">
                <a:moveTo>
                  <a:pt x="0" y="357473"/>
                </a:moveTo>
                <a:cubicBezTo>
                  <a:pt x="-24206" y="145115"/>
                  <a:pt x="132836" y="10212"/>
                  <a:pt x="357473" y="0"/>
                </a:cubicBezTo>
                <a:cubicBezTo>
                  <a:pt x="663382" y="30064"/>
                  <a:pt x="758798" y="-3946"/>
                  <a:pt x="1076818" y="0"/>
                </a:cubicBezTo>
                <a:cubicBezTo>
                  <a:pt x="1394839" y="3946"/>
                  <a:pt x="1453154" y="17064"/>
                  <a:pt x="1647333" y="0"/>
                </a:cubicBezTo>
                <a:cubicBezTo>
                  <a:pt x="1841512" y="-17064"/>
                  <a:pt x="1971069" y="5982"/>
                  <a:pt x="2168238" y="0"/>
                </a:cubicBezTo>
                <a:cubicBezTo>
                  <a:pt x="2365408" y="-5982"/>
                  <a:pt x="2565514" y="29865"/>
                  <a:pt x="2837973" y="0"/>
                </a:cubicBezTo>
                <a:cubicBezTo>
                  <a:pt x="3110433" y="-29865"/>
                  <a:pt x="3239880" y="2019"/>
                  <a:pt x="3408487" y="0"/>
                </a:cubicBezTo>
                <a:cubicBezTo>
                  <a:pt x="3577094" y="-2019"/>
                  <a:pt x="3776583" y="12273"/>
                  <a:pt x="4127832" y="0"/>
                </a:cubicBezTo>
                <a:cubicBezTo>
                  <a:pt x="4479082" y="-12273"/>
                  <a:pt x="4473661" y="16302"/>
                  <a:pt x="4648737" y="0"/>
                </a:cubicBezTo>
                <a:cubicBezTo>
                  <a:pt x="4823814" y="-16302"/>
                  <a:pt x="5126432" y="-18151"/>
                  <a:pt x="5318472" y="0"/>
                </a:cubicBezTo>
                <a:cubicBezTo>
                  <a:pt x="5540778" y="5982"/>
                  <a:pt x="5670019" y="159088"/>
                  <a:pt x="5675945" y="357473"/>
                </a:cubicBezTo>
                <a:cubicBezTo>
                  <a:pt x="5659218" y="479503"/>
                  <a:pt x="5691861" y="626711"/>
                  <a:pt x="5675945" y="834089"/>
                </a:cubicBezTo>
                <a:cubicBezTo>
                  <a:pt x="5660029" y="1041467"/>
                  <a:pt x="5683925" y="1147041"/>
                  <a:pt x="5675945" y="1296407"/>
                </a:cubicBezTo>
                <a:cubicBezTo>
                  <a:pt x="5667965" y="1445773"/>
                  <a:pt x="5652183" y="1582217"/>
                  <a:pt x="5675945" y="1787321"/>
                </a:cubicBezTo>
                <a:cubicBezTo>
                  <a:pt x="5705773" y="1947720"/>
                  <a:pt x="5498539" y="2138083"/>
                  <a:pt x="5318472" y="2144794"/>
                </a:cubicBezTo>
                <a:cubicBezTo>
                  <a:pt x="5167613" y="2147116"/>
                  <a:pt x="4964977" y="2126122"/>
                  <a:pt x="4698347" y="2144794"/>
                </a:cubicBezTo>
                <a:cubicBezTo>
                  <a:pt x="4431717" y="2163466"/>
                  <a:pt x="4216851" y="2170961"/>
                  <a:pt x="3979002" y="2144794"/>
                </a:cubicBezTo>
                <a:cubicBezTo>
                  <a:pt x="3741153" y="2118627"/>
                  <a:pt x="3535483" y="2128280"/>
                  <a:pt x="3358877" y="2144794"/>
                </a:cubicBezTo>
                <a:cubicBezTo>
                  <a:pt x="3182272" y="2161308"/>
                  <a:pt x="2999902" y="2129031"/>
                  <a:pt x="2887582" y="2144794"/>
                </a:cubicBezTo>
                <a:cubicBezTo>
                  <a:pt x="2775262" y="2160557"/>
                  <a:pt x="2549836" y="2142900"/>
                  <a:pt x="2366678" y="2144794"/>
                </a:cubicBezTo>
                <a:cubicBezTo>
                  <a:pt x="2183520" y="2146688"/>
                  <a:pt x="1915374" y="2114131"/>
                  <a:pt x="1647333" y="2144794"/>
                </a:cubicBezTo>
                <a:cubicBezTo>
                  <a:pt x="1379292" y="2175457"/>
                  <a:pt x="1283140" y="2151096"/>
                  <a:pt x="1027208" y="2144794"/>
                </a:cubicBezTo>
                <a:cubicBezTo>
                  <a:pt x="771277" y="2138492"/>
                  <a:pt x="497148" y="2160674"/>
                  <a:pt x="357473" y="2144794"/>
                </a:cubicBezTo>
                <a:cubicBezTo>
                  <a:pt x="159689" y="2135179"/>
                  <a:pt x="47383" y="1994628"/>
                  <a:pt x="0" y="1787321"/>
                </a:cubicBezTo>
                <a:cubicBezTo>
                  <a:pt x="-13321" y="1560930"/>
                  <a:pt x="14249" y="1468772"/>
                  <a:pt x="0" y="1310705"/>
                </a:cubicBezTo>
                <a:cubicBezTo>
                  <a:pt x="-14249" y="1152638"/>
                  <a:pt x="5489" y="998410"/>
                  <a:pt x="0" y="834089"/>
                </a:cubicBezTo>
                <a:cubicBezTo>
                  <a:pt x="-5489" y="669768"/>
                  <a:pt x="-19171" y="497739"/>
                  <a:pt x="0" y="357473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B190F36-00E5-DD28-5392-816F5A400336}"/>
              </a:ext>
            </a:extLst>
          </p:cNvPr>
          <p:cNvSpPr/>
          <p:nvPr/>
        </p:nvSpPr>
        <p:spPr>
          <a:xfrm>
            <a:off x="10864436" y="1634526"/>
            <a:ext cx="721986" cy="520272"/>
          </a:xfrm>
          <a:custGeom>
            <a:avLst/>
            <a:gdLst>
              <a:gd name="connsiteX0" fmla="*/ 0 w 721986"/>
              <a:gd name="connsiteY0" fmla="*/ 86714 h 520272"/>
              <a:gd name="connsiteX1" fmla="*/ 86714 w 721986"/>
              <a:gd name="connsiteY1" fmla="*/ 0 h 520272"/>
              <a:gd name="connsiteX2" fmla="*/ 635272 w 721986"/>
              <a:gd name="connsiteY2" fmla="*/ 0 h 520272"/>
              <a:gd name="connsiteX3" fmla="*/ 721986 w 721986"/>
              <a:gd name="connsiteY3" fmla="*/ 86714 h 520272"/>
              <a:gd name="connsiteX4" fmla="*/ 721986 w 721986"/>
              <a:gd name="connsiteY4" fmla="*/ 433558 h 520272"/>
              <a:gd name="connsiteX5" fmla="*/ 635272 w 721986"/>
              <a:gd name="connsiteY5" fmla="*/ 520272 h 520272"/>
              <a:gd name="connsiteX6" fmla="*/ 86714 w 721986"/>
              <a:gd name="connsiteY6" fmla="*/ 520272 h 520272"/>
              <a:gd name="connsiteX7" fmla="*/ 0 w 721986"/>
              <a:gd name="connsiteY7" fmla="*/ 433558 h 520272"/>
              <a:gd name="connsiteX8" fmla="*/ 0 w 721986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86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269515" y="-2672"/>
                  <a:pt x="440569" y="-25643"/>
                  <a:pt x="635272" y="0"/>
                </a:cubicBezTo>
                <a:cubicBezTo>
                  <a:pt x="678075" y="-2475"/>
                  <a:pt x="713119" y="46673"/>
                  <a:pt x="721986" y="86714"/>
                </a:cubicBezTo>
                <a:cubicBezTo>
                  <a:pt x="737242" y="238641"/>
                  <a:pt x="718758" y="283165"/>
                  <a:pt x="721986" y="433558"/>
                </a:cubicBezTo>
                <a:cubicBezTo>
                  <a:pt x="723361" y="472219"/>
                  <a:pt x="687252" y="521323"/>
                  <a:pt x="635272" y="520272"/>
                </a:cubicBezTo>
                <a:cubicBezTo>
                  <a:pt x="380218" y="522184"/>
                  <a:pt x="347797" y="530209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21986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9041" y="-2159"/>
                  <a:pt x="361683" y="13869"/>
                  <a:pt x="635272" y="0"/>
                </a:cubicBezTo>
                <a:cubicBezTo>
                  <a:pt x="686322" y="357"/>
                  <a:pt x="724745" y="33697"/>
                  <a:pt x="721986" y="86714"/>
                </a:cubicBezTo>
                <a:cubicBezTo>
                  <a:pt x="722136" y="166962"/>
                  <a:pt x="715801" y="348885"/>
                  <a:pt x="721986" y="433558"/>
                </a:cubicBezTo>
                <a:cubicBezTo>
                  <a:pt x="723134" y="477600"/>
                  <a:pt x="686295" y="522481"/>
                  <a:pt x="635272" y="520272"/>
                </a:cubicBezTo>
                <a:cubicBezTo>
                  <a:pt x="459147" y="521433"/>
                  <a:pt x="215534" y="523385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89A960-350B-3A87-BEBE-58FD76644078}"/>
              </a:ext>
            </a:extLst>
          </p:cNvPr>
          <p:cNvSpPr/>
          <p:nvPr/>
        </p:nvSpPr>
        <p:spPr>
          <a:xfrm>
            <a:off x="7400208" y="1132520"/>
            <a:ext cx="1510982" cy="520272"/>
          </a:xfrm>
          <a:custGeom>
            <a:avLst/>
            <a:gdLst>
              <a:gd name="connsiteX0" fmla="*/ 0 w 1510982"/>
              <a:gd name="connsiteY0" fmla="*/ 86714 h 520272"/>
              <a:gd name="connsiteX1" fmla="*/ 86714 w 1510982"/>
              <a:gd name="connsiteY1" fmla="*/ 0 h 520272"/>
              <a:gd name="connsiteX2" fmla="*/ 728740 w 1510982"/>
              <a:gd name="connsiteY2" fmla="*/ 0 h 520272"/>
              <a:gd name="connsiteX3" fmla="*/ 1424268 w 1510982"/>
              <a:gd name="connsiteY3" fmla="*/ 0 h 520272"/>
              <a:gd name="connsiteX4" fmla="*/ 1510982 w 1510982"/>
              <a:gd name="connsiteY4" fmla="*/ 86714 h 520272"/>
              <a:gd name="connsiteX5" fmla="*/ 1510982 w 1510982"/>
              <a:gd name="connsiteY5" fmla="*/ 433558 h 520272"/>
              <a:gd name="connsiteX6" fmla="*/ 1424268 w 1510982"/>
              <a:gd name="connsiteY6" fmla="*/ 520272 h 520272"/>
              <a:gd name="connsiteX7" fmla="*/ 782242 w 1510982"/>
              <a:gd name="connsiteY7" fmla="*/ 520272 h 520272"/>
              <a:gd name="connsiteX8" fmla="*/ 86714 w 1510982"/>
              <a:gd name="connsiteY8" fmla="*/ 520272 h 520272"/>
              <a:gd name="connsiteX9" fmla="*/ 0 w 1510982"/>
              <a:gd name="connsiteY9" fmla="*/ 433558 h 520272"/>
              <a:gd name="connsiteX10" fmla="*/ 0 w 1510982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82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382088" y="-20334"/>
                  <a:pt x="407850" y="-13942"/>
                  <a:pt x="728740" y="0"/>
                </a:cubicBezTo>
                <a:cubicBezTo>
                  <a:pt x="1049630" y="13942"/>
                  <a:pt x="1224057" y="570"/>
                  <a:pt x="1424268" y="0"/>
                </a:cubicBezTo>
                <a:cubicBezTo>
                  <a:pt x="1473534" y="-9230"/>
                  <a:pt x="1515071" y="39874"/>
                  <a:pt x="1510982" y="86714"/>
                </a:cubicBezTo>
                <a:cubicBezTo>
                  <a:pt x="1510970" y="249948"/>
                  <a:pt x="1524190" y="296338"/>
                  <a:pt x="1510982" y="433558"/>
                </a:cubicBezTo>
                <a:cubicBezTo>
                  <a:pt x="1508337" y="481189"/>
                  <a:pt x="1478881" y="516968"/>
                  <a:pt x="1424268" y="520272"/>
                </a:cubicBezTo>
                <a:cubicBezTo>
                  <a:pt x="1256866" y="535205"/>
                  <a:pt x="1008941" y="507455"/>
                  <a:pt x="782242" y="520272"/>
                </a:cubicBezTo>
                <a:cubicBezTo>
                  <a:pt x="555543" y="533089"/>
                  <a:pt x="432217" y="498054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10982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41089" y="-5245"/>
                  <a:pt x="510551" y="9705"/>
                  <a:pt x="755491" y="0"/>
                </a:cubicBezTo>
                <a:cubicBezTo>
                  <a:pt x="1000431" y="-9705"/>
                  <a:pt x="1108380" y="20096"/>
                  <a:pt x="1424268" y="0"/>
                </a:cubicBezTo>
                <a:cubicBezTo>
                  <a:pt x="1465124" y="-7780"/>
                  <a:pt x="1518138" y="35828"/>
                  <a:pt x="1510982" y="86714"/>
                </a:cubicBezTo>
                <a:cubicBezTo>
                  <a:pt x="1527285" y="243671"/>
                  <a:pt x="1497865" y="316347"/>
                  <a:pt x="1510982" y="433558"/>
                </a:cubicBezTo>
                <a:cubicBezTo>
                  <a:pt x="1506930" y="487066"/>
                  <a:pt x="1480182" y="518582"/>
                  <a:pt x="1424268" y="520272"/>
                </a:cubicBezTo>
                <a:cubicBezTo>
                  <a:pt x="1285917" y="504712"/>
                  <a:pt x="1082057" y="499795"/>
                  <a:pt x="782242" y="520272"/>
                </a:cubicBezTo>
                <a:cubicBezTo>
                  <a:pt x="482427" y="540749"/>
                  <a:pt x="306849" y="545603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90F423-6CA0-ECE8-A672-FBAC0E119B96}"/>
              </a:ext>
            </a:extLst>
          </p:cNvPr>
          <p:cNvSpPr/>
          <p:nvPr/>
        </p:nvSpPr>
        <p:spPr>
          <a:xfrm>
            <a:off x="5726995" y="520025"/>
            <a:ext cx="2931211" cy="520272"/>
          </a:xfrm>
          <a:custGeom>
            <a:avLst/>
            <a:gdLst>
              <a:gd name="connsiteX0" fmla="*/ 0 w 2931211"/>
              <a:gd name="connsiteY0" fmla="*/ 86714 h 520272"/>
              <a:gd name="connsiteX1" fmla="*/ 86714 w 2931211"/>
              <a:gd name="connsiteY1" fmla="*/ 0 h 520272"/>
              <a:gd name="connsiteX2" fmla="*/ 803738 w 2931211"/>
              <a:gd name="connsiteY2" fmla="*/ 0 h 520272"/>
              <a:gd name="connsiteX3" fmla="*/ 1438028 w 2931211"/>
              <a:gd name="connsiteY3" fmla="*/ 0 h 520272"/>
              <a:gd name="connsiteX4" fmla="*/ 2155051 w 2931211"/>
              <a:gd name="connsiteY4" fmla="*/ 0 h 520272"/>
              <a:gd name="connsiteX5" fmla="*/ 2844497 w 2931211"/>
              <a:gd name="connsiteY5" fmla="*/ 0 h 520272"/>
              <a:gd name="connsiteX6" fmla="*/ 2931211 w 2931211"/>
              <a:gd name="connsiteY6" fmla="*/ 86714 h 520272"/>
              <a:gd name="connsiteX7" fmla="*/ 2931211 w 2931211"/>
              <a:gd name="connsiteY7" fmla="*/ 433558 h 520272"/>
              <a:gd name="connsiteX8" fmla="*/ 2844497 w 2931211"/>
              <a:gd name="connsiteY8" fmla="*/ 520272 h 520272"/>
              <a:gd name="connsiteX9" fmla="*/ 2210207 w 2931211"/>
              <a:gd name="connsiteY9" fmla="*/ 520272 h 520272"/>
              <a:gd name="connsiteX10" fmla="*/ 1493183 w 2931211"/>
              <a:gd name="connsiteY10" fmla="*/ 520272 h 520272"/>
              <a:gd name="connsiteX11" fmla="*/ 858893 w 2931211"/>
              <a:gd name="connsiteY11" fmla="*/ 520272 h 520272"/>
              <a:gd name="connsiteX12" fmla="*/ 86714 w 2931211"/>
              <a:gd name="connsiteY12" fmla="*/ 520272 h 520272"/>
              <a:gd name="connsiteX13" fmla="*/ 0 w 2931211"/>
              <a:gd name="connsiteY13" fmla="*/ 433558 h 520272"/>
              <a:gd name="connsiteX14" fmla="*/ 0 w 2931211"/>
              <a:gd name="connsiteY14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1211" h="520272" fill="none" extrusionOk="0">
                <a:moveTo>
                  <a:pt x="0" y="86714"/>
                </a:moveTo>
                <a:cubicBezTo>
                  <a:pt x="-2501" y="31631"/>
                  <a:pt x="38104" y="942"/>
                  <a:pt x="86714" y="0"/>
                </a:cubicBezTo>
                <a:cubicBezTo>
                  <a:pt x="262881" y="6746"/>
                  <a:pt x="508889" y="-8992"/>
                  <a:pt x="803738" y="0"/>
                </a:cubicBezTo>
                <a:cubicBezTo>
                  <a:pt x="1098587" y="8992"/>
                  <a:pt x="1213469" y="-30721"/>
                  <a:pt x="1438028" y="0"/>
                </a:cubicBezTo>
                <a:cubicBezTo>
                  <a:pt x="1662587" y="30721"/>
                  <a:pt x="1913453" y="-16308"/>
                  <a:pt x="2155051" y="0"/>
                </a:cubicBezTo>
                <a:cubicBezTo>
                  <a:pt x="2396649" y="16308"/>
                  <a:pt x="2552078" y="17533"/>
                  <a:pt x="2844497" y="0"/>
                </a:cubicBezTo>
                <a:cubicBezTo>
                  <a:pt x="2898479" y="3000"/>
                  <a:pt x="2931765" y="47733"/>
                  <a:pt x="2931211" y="86714"/>
                </a:cubicBezTo>
                <a:cubicBezTo>
                  <a:pt x="2929269" y="212370"/>
                  <a:pt x="2927795" y="320133"/>
                  <a:pt x="2931211" y="433558"/>
                </a:cubicBezTo>
                <a:cubicBezTo>
                  <a:pt x="2933469" y="480437"/>
                  <a:pt x="2895409" y="513766"/>
                  <a:pt x="2844497" y="520272"/>
                </a:cubicBezTo>
                <a:cubicBezTo>
                  <a:pt x="2641071" y="501385"/>
                  <a:pt x="2449011" y="494297"/>
                  <a:pt x="2210207" y="520272"/>
                </a:cubicBezTo>
                <a:cubicBezTo>
                  <a:pt x="1971403" y="546248"/>
                  <a:pt x="1817846" y="508020"/>
                  <a:pt x="1493183" y="520272"/>
                </a:cubicBezTo>
                <a:cubicBezTo>
                  <a:pt x="1168520" y="532524"/>
                  <a:pt x="1011025" y="491442"/>
                  <a:pt x="858893" y="520272"/>
                </a:cubicBezTo>
                <a:cubicBezTo>
                  <a:pt x="706761" y="549103"/>
                  <a:pt x="290012" y="489366"/>
                  <a:pt x="86714" y="520272"/>
                </a:cubicBezTo>
                <a:cubicBezTo>
                  <a:pt x="41888" y="519014"/>
                  <a:pt x="4053" y="485057"/>
                  <a:pt x="0" y="433558"/>
                </a:cubicBezTo>
                <a:cubicBezTo>
                  <a:pt x="-1225" y="311526"/>
                  <a:pt x="-11207" y="257513"/>
                  <a:pt x="0" y="86714"/>
                </a:cubicBezTo>
                <a:close/>
              </a:path>
              <a:path w="2931211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47751" y="23495"/>
                  <a:pt x="486874" y="25711"/>
                  <a:pt x="776160" y="0"/>
                </a:cubicBezTo>
                <a:cubicBezTo>
                  <a:pt x="1065446" y="-25711"/>
                  <a:pt x="1241878" y="24981"/>
                  <a:pt x="1520761" y="0"/>
                </a:cubicBezTo>
                <a:cubicBezTo>
                  <a:pt x="1799644" y="-24981"/>
                  <a:pt x="2290170" y="-42760"/>
                  <a:pt x="2844497" y="0"/>
                </a:cubicBezTo>
                <a:cubicBezTo>
                  <a:pt x="2887373" y="6737"/>
                  <a:pt x="2931082" y="36672"/>
                  <a:pt x="2931211" y="86714"/>
                </a:cubicBezTo>
                <a:cubicBezTo>
                  <a:pt x="2920609" y="221857"/>
                  <a:pt x="2913957" y="307150"/>
                  <a:pt x="2931211" y="433558"/>
                </a:cubicBezTo>
                <a:cubicBezTo>
                  <a:pt x="2921635" y="478993"/>
                  <a:pt x="2890070" y="518554"/>
                  <a:pt x="2844497" y="520272"/>
                </a:cubicBezTo>
                <a:cubicBezTo>
                  <a:pt x="2699976" y="535195"/>
                  <a:pt x="2406045" y="517942"/>
                  <a:pt x="2127473" y="520272"/>
                </a:cubicBezTo>
                <a:cubicBezTo>
                  <a:pt x="1848901" y="522602"/>
                  <a:pt x="1602660" y="502061"/>
                  <a:pt x="1410450" y="520272"/>
                </a:cubicBezTo>
                <a:cubicBezTo>
                  <a:pt x="1218240" y="538483"/>
                  <a:pt x="1078245" y="538605"/>
                  <a:pt x="803738" y="520272"/>
                </a:cubicBezTo>
                <a:cubicBezTo>
                  <a:pt x="529231" y="501939"/>
                  <a:pt x="279592" y="518343"/>
                  <a:pt x="86714" y="520272"/>
                </a:cubicBezTo>
                <a:cubicBezTo>
                  <a:pt x="37434" y="523117"/>
                  <a:pt x="-3385" y="483512"/>
                  <a:pt x="0" y="433558"/>
                </a:cubicBezTo>
                <a:cubicBezTo>
                  <a:pt x="15827" y="320850"/>
                  <a:pt x="9971" y="209107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 Earning Per Share</a:t>
            </a:r>
            <a:endParaRPr lang="en-US" b="1" u="sng" dirty="0">
              <a:solidFill>
                <a:schemeClr val="bg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9449BED-485D-9388-68BF-A124DF9AD1AD}"/>
              </a:ext>
            </a:extLst>
          </p:cNvPr>
          <p:cNvSpPr/>
          <p:nvPr/>
        </p:nvSpPr>
        <p:spPr>
          <a:xfrm>
            <a:off x="5641863" y="2003600"/>
            <a:ext cx="755109" cy="520272"/>
          </a:xfrm>
          <a:custGeom>
            <a:avLst/>
            <a:gdLst>
              <a:gd name="connsiteX0" fmla="*/ 0 w 755109"/>
              <a:gd name="connsiteY0" fmla="*/ 86714 h 520272"/>
              <a:gd name="connsiteX1" fmla="*/ 86714 w 755109"/>
              <a:gd name="connsiteY1" fmla="*/ 0 h 520272"/>
              <a:gd name="connsiteX2" fmla="*/ 668395 w 755109"/>
              <a:gd name="connsiteY2" fmla="*/ 0 h 520272"/>
              <a:gd name="connsiteX3" fmla="*/ 755109 w 755109"/>
              <a:gd name="connsiteY3" fmla="*/ 86714 h 520272"/>
              <a:gd name="connsiteX4" fmla="*/ 755109 w 755109"/>
              <a:gd name="connsiteY4" fmla="*/ 433558 h 520272"/>
              <a:gd name="connsiteX5" fmla="*/ 668395 w 755109"/>
              <a:gd name="connsiteY5" fmla="*/ 520272 h 520272"/>
              <a:gd name="connsiteX6" fmla="*/ 86714 w 755109"/>
              <a:gd name="connsiteY6" fmla="*/ 520272 h 520272"/>
              <a:gd name="connsiteX7" fmla="*/ 0 w 755109"/>
              <a:gd name="connsiteY7" fmla="*/ 433558 h 520272"/>
              <a:gd name="connsiteX8" fmla="*/ 0 w 755109"/>
              <a:gd name="connsiteY8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109" h="520272" fill="none" extrusionOk="0">
                <a:moveTo>
                  <a:pt x="0" y="86714"/>
                </a:moveTo>
                <a:cubicBezTo>
                  <a:pt x="-5" y="36963"/>
                  <a:pt x="37449" y="-567"/>
                  <a:pt x="86714" y="0"/>
                </a:cubicBezTo>
                <a:cubicBezTo>
                  <a:pt x="333138" y="-13845"/>
                  <a:pt x="536760" y="-2216"/>
                  <a:pt x="668395" y="0"/>
                </a:cubicBezTo>
                <a:cubicBezTo>
                  <a:pt x="711198" y="-2475"/>
                  <a:pt x="746242" y="46673"/>
                  <a:pt x="755109" y="86714"/>
                </a:cubicBezTo>
                <a:cubicBezTo>
                  <a:pt x="770365" y="238641"/>
                  <a:pt x="751881" y="283165"/>
                  <a:pt x="755109" y="433558"/>
                </a:cubicBezTo>
                <a:cubicBezTo>
                  <a:pt x="756484" y="472219"/>
                  <a:pt x="720375" y="521323"/>
                  <a:pt x="668395" y="520272"/>
                </a:cubicBezTo>
                <a:cubicBezTo>
                  <a:pt x="550645" y="497153"/>
                  <a:pt x="274951" y="533092"/>
                  <a:pt x="86714" y="520272"/>
                </a:cubicBezTo>
                <a:cubicBezTo>
                  <a:pt x="36178" y="520012"/>
                  <a:pt x="6722" y="478145"/>
                  <a:pt x="0" y="433558"/>
                </a:cubicBezTo>
                <a:cubicBezTo>
                  <a:pt x="3088" y="311594"/>
                  <a:pt x="4237" y="251096"/>
                  <a:pt x="0" y="86714"/>
                </a:cubicBezTo>
                <a:close/>
              </a:path>
              <a:path w="755109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38644" y="-29054"/>
                  <a:pt x="542370" y="306"/>
                  <a:pt x="668395" y="0"/>
                </a:cubicBezTo>
                <a:cubicBezTo>
                  <a:pt x="719445" y="357"/>
                  <a:pt x="757868" y="33697"/>
                  <a:pt x="755109" y="86714"/>
                </a:cubicBezTo>
                <a:cubicBezTo>
                  <a:pt x="755259" y="166962"/>
                  <a:pt x="748924" y="348885"/>
                  <a:pt x="755109" y="433558"/>
                </a:cubicBezTo>
                <a:cubicBezTo>
                  <a:pt x="756257" y="477600"/>
                  <a:pt x="719418" y="522481"/>
                  <a:pt x="668395" y="520272"/>
                </a:cubicBezTo>
                <a:cubicBezTo>
                  <a:pt x="543604" y="520907"/>
                  <a:pt x="263220" y="539919"/>
                  <a:pt x="86714" y="520272"/>
                </a:cubicBezTo>
                <a:cubicBezTo>
                  <a:pt x="37757" y="521246"/>
                  <a:pt x="-4985" y="484908"/>
                  <a:pt x="0" y="433558"/>
                </a:cubicBezTo>
                <a:cubicBezTo>
                  <a:pt x="2786" y="320379"/>
                  <a:pt x="-11045" y="219976"/>
                  <a:pt x="0" y="8671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6178FB-A2AE-C36B-B2F5-FE42ED2C5819}"/>
              </a:ext>
            </a:extLst>
          </p:cNvPr>
          <p:cNvSpPr/>
          <p:nvPr/>
        </p:nvSpPr>
        <p:spPr>
          <a:xfrm>
            <a:off x="10077164" y="3590109"/>
            <a:ext cx="1509258" cy="520272"/>
          </a:xfrm>
          <a:custGeom>
            <a:avLst/>
            <a:gdLst>
              <a:gd name="connsiteX0" fmla="*/ 0 w 1509258"/>
              <a:gd name="connsiteY0" fmla="*/ 86714 h 520272"/>
              <a:gd name="connsiteX1" fmla="*/ 86714 w 1509258"/>
              <a:gd name="connsiteY1" fmla="*/ 0 h 520272"/>
              <a:gd name="connsiteX2" fmla="*/ 727912 w 1509258"/>
              <a:gd name="connsiteY2" fmla="*/ 0 h 520272"/>
              <a:gd name="connsiteX3" fmla="*/ 1422544 w 1509258"/>
              <a:gd name="connsiteY3" fmla="*/ 0 h 520272"/>
              <a:gd name="connsiteX4" fmla="*/ 1509258 w 1509258"/>
              <a:gd name="connsiteY4" fmla="*/ 86714 h 520272"/>
              <a:gd name="connsiteX5" fmla="*/ 1509258 w 1509258"/>
              <a:gd name="connsiteY5" fmla="*/ 433558 h 520272"/>
              <a:gd name="connsiteX6" fmla="*/ 1422544 w 1509258"/>
              <a:gd name="connsiteY6" fmla="*/ 520272 h 520272"/>
              <a:gd name="connsiteX7" fmla="*/ 781346 w 1509258"/>
              <a:gd name="connsiteY7" fmla="*/ 520272 h 520272"/>
              <a:gd name="connsiteX8" fmla="*/ 86714 w 1509258"/>
              <a:gd name="connsiteY8" fmla="*/ 520272 h 520272"/>
              <a:gd name="connsiteX9" fmla="*/ 0 w 1509258"/>
              <a:gd name="connsiteY9" fmla="*/ 433558 h 520272"/>
              <a:gd name="connsiteX10" fmla="*/ 0 w 1509258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258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64731" y="-17570"/>
                  <a:pt x="532184" y="22083"/>
                  <a:pt x="727912" y="0"/>
                </a:cubicBezTo>
                <a:cubicBezTo>
                  <a:pt x="923640" y="-22083"/>
                  <a:pt x="1266229" y="-3758"/>
                  <a:pt x="1422544" y="0"/>
                </a:cubicBezTo>
                <a:cubicBezTo>
                  <a:pt x="1471810" y="-9230"/>
                  <a:pt x="1513347" y="39874"/>
                  <a:pt x="1509258" y="86714"/>
                </a:cubicBezTo>
                <a:cubicBezTo>
                  <a:pt x="1509246" y="249948"/>
                  <a:pt x="1522466" y="296338"/>
                  <a:pt x="1509258" y="433558"/>
                </a:cubicBezTo>
                <a:cubicBezTo>
                  <a:pt x="1506613" y="481189"/>
                  <a:pt x="1477157" y="516968"/>
                  <a:pt x="1422544" y="520272"/>
                </a:cubicBezTo>
                <a:cubicBezTo>
                  <a:pt x="1168317" y="540339"/>
                  <a:pt x="961025" y="497823"/>
                  <a:pt x="781346" y="520272"/>
                </a:cubicBezTo>
                <a:cubicBezTo>
                  <a:pt x="601667" y="542721"/>
                  <a:pt x="298414" y="505146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0925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598" y="6322"/>
                  <a:pt x="465357" y="891"/>
                  <a:pt x="754629" y="0"/>
                </a:cubicBezTo>
                <a:cubicBezTo>
                  <a:pt x="1043902" y="-891"/>
                  <a:pt x="1125724" y="7557"/>
                  <a:pt x="1422544" y="0"/>
                </a:cubicBezTo>
                <a:cubicBezTo>
                  <a:pt x="1463400" y="-7780"/>
                  <a:pt x="1516414" y="35828"/>
                  <a:pt x="1509258" y="86714"/>
                </a:cubicBezTo>
                <a:cubicBezTo>
                  <a:pt x="1525561" y="243671"/>
                  <a:pt x="1496141" y="316347"/>
                  <a:pt x="1509258" y="433558"/>
                </a:cubicBezTo>
                <a:cubicBezTo>
                  <a:pt x="1505206" y="487066"/>
                  <a:pt x="1478458" y="518582"/>
                  <a:pt x="1422544" y="520272"/>
                </a:cubicBezTo>
                <a:cubicBezTo>
                  <a:pt x="1281324" y="500212"/>
                  <a:pt x="1081676" y="497638"/>
                  <a:pt x="781346" y="520272"/>
                </a:cubicBezTo>
                <a:cubicBezTo>
                  <a:pt x="481016" y="542906"/>
                  <a:pt x="257830" y="53667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سؤال للمجموعة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DE13CC-5B79-30EC-0DA8-434961060745}"/>
              </a:ext>
            </a:extLst>
          </p:cNvPr>
          <p:cNvSpPr/>
          <p:nvPr/>
        </p:nvSpPr>
        <p:spPr>
          <a:xfrm>
            <a:off x="8390502" y="3600345"/>
            <a:ext cx="1509258" cy="520272"/>
          </a:xfrm>
          <a:custGeom>
            <a:avLst/>
            <a:gdLst>
              <a:gd name="connsiteX0" fmla="*/ 0 w 1509258"/>
              <a:gd name="connsiteY0" fmla="*/ 86714 h 520272"/>
              <a:gd name="connsiteX1" fmla="*/ 86714 w 1509258"/>
              <a:gd name="connsiteY1" fmla="*/ 0 h 520272"/>
              <a:gd name="connsiteX2" fmla="*/ 727912 w 1509258"/>
              <a:gd name="connsiteY2" fmla="*/ 0 h 520272"/>
              <a:gd name="connsiteX3" fmla="*/ 1422544 w 1509258"/>
              <a:gd name="connsiteY3" fmla="*/ 0 h 520272"/>
              <a:gd name="connsiteX4" fmla="*/ 1509258 w 1509258"/>
              <a:gd name="connsiteY4" fmla="*/ 86714 h 520272"/>
              <a:gd name="connsiteX5" fmla="*/ 1509258 w 1509258"/>
              <a:gd name="connsiteY5" fmla="*/ 433558 h 520272"/>
              <a:gd name="connsiteX6" fmla="*/ 1422544 w 1509258"/>
              <a:gd name="connsiteY6" fmla="*/ 520272 h 520272"/>
              <a:gd name="connsiteX7" fmla="*/ 781346 w 1509258"/>
              <a:gd name="connsiteY7" fmla="*/ 520272 h 520272"/>
              <a:gd name="connsiteX8" fmla="*/ 86714 w 1509258"/>
              <a:gd name="connsiteY8" fmla="*/ 520272 h 520272"/>
              <a:gd name="connsiteX9" fmla="*/ 0 w 1509258"/>
              <a:gd name="connsiteY9" fmla="*/ 433558 h 520272"/>
              <a:gd name="connsiteX10" fmla="*/ 0 w 1509258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258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64731" y="-17570"/>
                  <a:pt x="532184" y="22083"/>
                  <a:pt x="727912" y="0"/>
                </a:cubicBezTo>
                <a:cubicBezTo>
                  <a:pt x="923640" y="-22083"/>
                  <a:pt x="1266229" y="-3758"/>
                  <a:pt x="1422544" y="0"/>
                </a:cubicBezTo>
                <a:cubicBezTo>
                  <a:pt x="1471810" y="-9230"/>
                  <a:pt x="1513347" y="39874"/>
                  <a:pt x="1509258" y="86714"/>
                </a:cubicBezTo>
                <a:cubicBezTo>
                  <a:pt x="1509246" y="249948"/>
                  <a:pt x="1522466" y="296338"/>
                  <a:pt x="1509258" y="433558"/>
                </a:cubicBezTo>
                <a:cubicBezTo>
                  <a:pt x="1506613" y="481189"/>
                  <a:pt x="1477157" y="516968"/>
                  <a:pt x="1422544" y="520272"/>
                </a:cubicBezTo>
                <a:cubicBezTo>
                  <a:pt x="1168317" y="540339"/>
                  <a:pt x="961025" y="497823"/>
                  <a:pt x="781346" y="520272"/>
                </a:cubicBezTo>
                <a:cubicBezTo>
                  <a:pt x="601667" y="542721"/>
                  <a:pt x="298414" y="505146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0925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598" y="6322"/>
                  <a:pt x="465357" y="891"/>
                  <a:pt x="754629" y="0"/>
                </a:cubicBezTo>
                <a:cubicBezTo>
                  <a:pt x="1043902" y="-891"/>
                  <a:pt x="1125724" y="7557"/>
                  <a:pt x="1422544" y="0"/>
                </a:cubicBezTo>
                <a:cubicBezTo>
                  <a:pt x="1463400" y="-7780"/>
                  <a:pt x="1516414" y="35828"/>
                  <a:pt x="1509258" y="86714"/>
                </a:cubicBezTo>
                <a:cubicBezTo>
                  <a:pt x="1525561" y="243671"/>
                  <a:pt x="1496141" y="316347"/>
                  <a:pt x="1509258" y="433558"/>
                </a:cubicBezTo>
                <a:cubicBezTo>
                  <a:pt x="1505206" y="487066"/>
                  <a:pt x="1478458" y="518582"/>
                  <a:pt x="1422544" y="520272"/>
                </a:cubicBezTo>
                <a:cubicBezTo>
                  <a:pt x="1281324" y="500212"/>
                  <a:pt x="1081676" y="497638"/>
                  <a:pt x="781346" y="520272"/>
                </a:cubicBezTo>
                <a:cubicBezTo>
                  <a:pt x="481016" y="542906"/>
                  <a:pt x="257830" y="53667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عندي شركتين 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9CAA105-1938-E35A-20B2-558C5DC62913}"/>
              </a:ext>
            </a:extLst>
          </p:cNvPr>
          <p:cNvSpPr/>
          <p:nvPr/>
        </p:nvSpPr>
        <p:spPr>
          <a:xfrm>
            <a:off x="6703840" y="3625199"/>
            <a:ext cx="1509258" cy="520272"/>
          </a:xfrm>
          <a:custGeom>
            <a:avLst/>
            <a:gdLst>
              <a:gd name="connsiteX0" fmla="*/ 0 w 1509258"/>
              <a:gd name="connsiteY0" fmla="*/ 86714 h 520272"/>
              <a:gd name="connsiteX1" fmla="*/ 86714 w 1509258"/>
              <a:gd name="connsiteY1" fmla="*/ 0 h 520272"/>
              <a:gd name="connsiteX2" fmla="*/ 727912 w 1509258"/>
              <a:gd name="connsiteY2" fmla="*/ 0 h 520272"/>
              <a:gd name="connsiteX3" fmla="*/ 1422544 w 1509258"/>
              <a:gd name="connsiteY3" fmla="*/ 0 h 520272"/>
              <a:gd name="connsiteX4" fmla="*/ 1509258 w 1509258"/>
              <a:gd name="connsiteY4" fmla="*/ 86714 h 520272"/>
              <a:gd name="connsiteX5" fmla="*/ 1509258 w 1509258"/>
              <a:gd name="connsiteY5" fmla="*/ 433558 h 520272"/>
              <a:gd name="connsiteX6" fmla="*/ 1422544 w 1509258"/>
              <a:gd name="connsiteY6" fmla="*/ 520272 h 520272"/>
              <a:gd name="connsiteX7" fmla="*/ 781346 w 1509258"/>
              <a:gd name="connsiteY7" fmla="*/ 520272 h 520272"/>
              <a:gd name="connsiteX8" fmla="*/ 86714 w 1509258"/>
              <a:gd name="connsiteY8" fmla="*/ 520272 h 520272"/>
              <a:gd name="connsiteX9" fmla="*/ 0 w 1509258"/>
              <a:gd name="connsiteY9" fmla="*/ 433558 h 520272"/>
              <a:gd name="connsiteX10" fmla="*/ 0 w 1509258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258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64731" y="-17570"/>
                  <a:pt x="532184" y="22083"/>
                  <a:pt x="727912" y="0"/>
                </a:cubicBezTo>
                <a:cubicBezTo>
                  <a:pt x="923640" y="-22083"/>
                  <a:pt x="1266229" y="-3758"/>
                  <a:pt x="1422544" y="0"/>
                </a:cubicBezTo>
                <a:cubicBezTo>
                  <a:pt x="1471810" y="-9230"/>
                  <a:pt x="1513347" y="39874"/>
                  <a:pt x="1509258" y="86714"/>
                </a:cubicBezTo>
                <a:cubicBezTo>
                  <a:pt x="1509246" y="249948"/>
                  <a:pt x="1522466" y="296338"/>
                  <a:pt x="1509258" y="433558"/>
                </a:cubicBezTo>
                <a:cubicBezTo>
                  <a:pt x="1506613" y="481189"/>
                  <a:pt x="1477157" y="516968"/>
                  <a:pt x="1422544" y="520272"/>
                </a:cubicBezTo>
                <a:cubicBezTo>
                  <a:pt x="1168317" y="540339"/>
                  <a:pt x="961025" y="497823"/>
                  <a:pt x="781346" y="520272"/>
                </a:cubicBezTo>
                <a:cubicBezTo>
                  <a:pt x="601667" y="542721"/>
                  <a:pt x="298414" y="505146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0925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598" y="6322"/>
                  <a:pt x="465357" y="891"/>
                  <a:pt x="754629" y="0"/>
                </a:cubicBezTo>
                <a:cubicBezTo>
                  <a:pt x="1043902" y="-891"/>
                  <a:pt x="1125724" y="7557"/>
                  <a:pt x="1422544" y="0"/>
                </a:cubicBezTo>
                <a:cubicBezTo>
                  <a:pt x="1463400" y="-7780"/>
                  <a:pt x="1516414" y="35828"/>
                  <a:pt x="1509258" y="86714"/>
                </a:cubicBezTo>
                <a:cubicBezTo>
                  <a:pt x="1525561" y="243671"/>
                  <a:pt x="1496141" y="316347"/>
                  <a:pt x="1509258" y="433558"/>
                </a:cubicBezTo>
                <a:cubicBezTo>
                  <a:pt x="1505206" y="487066"/>
                  <a:pt x="1478458" y="518582"/>
                  <a:pt x="1422544" y="520272"/>
                </a:cubicBezTo>
                <a:cubicBezTo>
                  <a:pt x="1281324" y="500212"/>
                  <a:pt x="1081676" y="497638"/>
                  <a:pt x="781346" y="520272"/>
                </a:cubicBezTo>
                <a:cubicBezTo>
                  <a:pt x="481016" y="542906"/>
                  <a:pt x="257830" y="53667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2C3D7A8-D3BA-47F6-D939-136F3029E0D9}"/>
              </a:ext>
            </a:extLst>
          </p:cNvPr>
          <p:cNvSpPr/>
          <p:nvPr/>
        </p:nvSpPr>
        <p:spPr>
          <a:xfrm>
            <a:off x="4972366" y="3625199"/>
            <a:ext cx="1509258" cy="520272"/>
          </a:xfrm>
          <a:custGeom>
            <a:avLst/>
            <a:gdLst>
              <a:gd name="connsiteX0" fmla="*/ 0 w 1509258"/>
              <a:gd name="connsiteY0" fmla="*/ 86714 h 520272"/>
              <a:gd name="connsiteX1" fmla="*/ 86714 w 1509258"/>
              <a:gd name="connsiteY1" fmla="*/ 0 h 520272"/>
              <a:gd name="connsiteX2" fmla="*/ 727912 w 1509258"/>
              <a:gd name="connsiteY2" fmla="*/ 0 h 520272"/>
              <a:gd name="connsiteX3" fmla="*/ 1422544 w 1509258"/>
              <a:gd name="connsiteY3" fmla="*/ 0 h 520272"/>
              <a:gd name="connsiteX4" fmla="*/ 1509258 w 1509258"/>
              <a:gd name="connsiteY4" fmla="*/ 86714 h 520272"/>
              <a:gd name="connsiteX5" fmla="*/ 1509258 w 1509258"/>
              <a:gd name="connsiteY5" fmla="*/ 433558 h 520272"/>
              <a:gd name="connsiteX6" fmla="*/ 1422544 w 1509258"/>
              <a:gd name="connsiteY6" fmla="*/ 520272 h 520272"/>
              <a:gd name="connsiteX7" fmla="*/ 781346 w 1509258"/>
              <a:gd name="connsiteY7" fmla="*/ 520272 h 520272"/>
              <a:gd name="connsiteX8" fmla="*/ 86714 w 1509258"/>
              <a:gd name="connsiteY8" fmla="*/ 520272 h 520272"/>
              <a:gd name="connsiteX9" fmla="*/ 0 w 1509258"/>
              <a:gd name="connsiteY9" fmla="*/ 433558 h 520272"/>
              <a:gd name="connsiteX10" fmla="*/ 0 w 1509258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258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64731" y="-17570"/>
                  <a:pt x="532184" y="22083"/>
                  <a:pt x="727912" y="0"/>
                </a:cubicBezTo>
                <a:cubicBezTo>
                  <a:pt x="923640" y="-22083"/>
                  <a:pt x="1266229" y="-3758"/>
                  <a:pt x="1422544" y="0"/>
                </a:cubicBezTo>
                <a:cubicBezTo>
                  <a:pt x="1471810" y="-9230"/>
                  <a:pt x="1513347" y="39874"/>
                  <a:pt x="1509258" y="86714"/>
                </a:cubicBezTo>
                <a:cubicBezTo>
                  <a:pt x="1509246" y="249948"/>
                  <a:pt x="1522466" y="296338"/>
                  <a:pt x="1509258" y="433558"/>
                </a:cubicBezTo>
                <a:cubicBezTo>
                  <a:pt x="1506613" y="481189"/>
                  <a:pt x="1477157" y="516968"/>
                  <a:pt x="1422544" y="520272"/>
                </a:cubicBezTo>
                <a:cubicBezTo>
                  <a:pt x="1168317" y="540339"/>
                  <a:pt x="961025" y="497823"/>
                  <a:pt x="781346" y="520272"/>
                </a:cubicBezTo>
                <a:cubicBezTo>
                  <a:pt x="601667" y="542721"/>
                  <a:pt x="298414" y="505146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0925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598" y="6322"/>
                  <a:pt x="465357" y="891"/>
                  <a:pt x="754629" y="0"/>
                </a:cubicBezTo>
                <a:cubicBezTo>
                  <a:pt x="1043902" y="-891"/>
                  <a:pt x="1125724" y="7557"/>
                  <a:pt x="1422544" y="0"/>
                </a:cubicBezTo>
                <a:cubicBezTo>
                  <a:pt x="1463400" y="-7780"/>
                  <a:pt x="1516414" y="35828"/>
                  <a:pt x="1509258" y="86714"/>
                </a:cubicBezTo>
                <a:cubicBezTo>
                  <a:pt x="1525561" y="243671"/>
                  <a:pt x="1496141" y="316347"/>
                  <a:pt x="1509258" y="433558"/>
                </a:cubicBezTo>
                <a:cubicBezTo>
                  <a:pt x="1505206" y="487066"/>
                  <a:pt x="1478458" y="518582"/>
                  <a:pt x="1422544" y="520272"/>
                </a:cubicBezTo>
                <a:cubicBezTo>
                  <a:pt x="1281324" y="500212"/>
                  <a:pt x="1081676" y="497638"/>
                  <a:pt x="781346" y="520272"/>
                </a:cubicBezTo>
                <a:cubicBezTo>
                  <a:pt x="481016" y="542906"/>
                  <a:pt x="257830" y="53667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متساوي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E152D5D-9A69-116F-54FD-18E0AD02AAFC}"/>
              </a:ext>
            </a:extLst>
          </p:cNvPr>
          <p:cNvSpPr/>
          <p:nvPr/>
        </p:nvSpPr>
        <p:spPr>
          <a:xfrm>
            <a:off x="3291781" y="911100"/>
            <a:ext cx="1509258" cy="520272"/>
          </a:xfrm>
          <a:custGeom>
            <a:avLst/>
            <a:gdLst>
              <a:gd name="connsiteX0" fmla="*/ 0 w 1509258"/>
              <a:gd name="connsiteY0" fmla="*/ 86714 h 520272"/>
              <a:gd name="connsiteX1" fmla="*/ 86714 w 1509258"/>
              <a:gd name="connsiteY1" fmla="*/ 0 h 520272"/>
              <a:gd name="connsiteX2" fmla="*/ 727912 w 1509258"/>
              <a:gd name="connsiteY2" fmla="*/ 0 h 520272"/>
              <a:gd name="connsiteX3" fmla="*/ 1422544 w 1509258"/>
              <a:gd name="connsiteY3" fmla="*/ 0 h 520272"/>
              <a:gd name="connsiteX4" fmla="*/ 1509258 w 1509258"/>
              <a:gd name="connsiteY4" fmla="*/ 86714 h 520272"/>
              <a:gd name="connsiteX5" fmla="*/ 1509258 w 1509258"/>
              <a:gd name="connsiteY5" fmla="*/ 433558 h 520272"/>
              <a:gd name="connsiteX6" fmla="*/ 1422544 w 1509258"/>
              <a:gd name="connsiteY6" fmla="*/ 520272 h 520272"/>
              <a:gd name="connsiteX7" fmla="*/ 781346 w 1509258"/>
              <a:gd name="connsiteY7" fmla="*/ 520272 h 520272"/>
              <a:gd name="connsiteX8" fmla="*/ 86714 w 1509258"/>
              <a:gd name="connsiteY8" fmla="*/ 520272 h 520272"/>
              <a:gd name="connsiteX9" fmla="*/ 0 w 1509258"/>
              <a:gd name="connsiteY9" fmla="*/ 433558 h 520272"/>
              <a:gd name="connsiteX10" fmla="*/ 0 w 1509258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258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64731" y="-17570"/>
                  <a:pt x="532184" y="22083"/>
                  <a:pt x="727912" y="0"/>
                </a:cubicBezTo>
                <a:cubicBezTo>
                  <a:pt x="923640" y="-22083"/>
                  <a:pt x="1266229" y="-3758"/>
                  <a:pt x="1422544" y="0"/>
                </a:cubicBezTo>
                <a:cubicBezTo>
                  <a:pt x="1471810" y="-9230"/>
                  <a:pt x="1513347" y="39874"/>
                  <a:pt x="1509258" y="86714"/>
                </a:cubicBezTo>
                <a:cubicBezTo>
                  <a:pt x="1509246" y="249948"/>
                  <a:pt x="1522466" y="296338"/>
                  <a:pt x="1509258" y="433558"/>
                </a:cubicBezTo>
                <a:cubicBezTo>
                  <a:pt x="1506613" y="481189"/>
                  <a:pt x="1477157" y="516968"/>
                  <a:pt x="1422544" y="520272"/>
                </a:cubicBezTo>
                <a:cubicBezTo>
                  <a:pt x="1168317" y="540339"/>
                  <a:pt x="961025" y="497823"/>
                  <a:pt x="781346" y="520272"/>
                </a:cubicBezTo>
                <a:cubicBezTo>
                  <a:pt x="601667" y="542721"/>
                  <a:pt x="298414" y="505146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0925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598" y="6322"/>
                  <a:pt x="465357" y="891"/>
                  <a:pt x="754629" y="0"/>
                </a:cubicBezTo>
                <a:cubicBezTo>
                  <a:pt x="1043902" y="-891"/>
                  <a:pt x="1125724" y="7557"/>
                  <a:pt x="1422544" y="0"/>
                </a:cubicBezTo>
                <a:cubicBezTo>
                  <a:pt x="1463400" y="-7780"/>
                  <a:pt x="1516414" y="35828"/>
                  <a:pt x="1509258" y="86714"/>
                </a:cubicBezTo>
                <a:cubicBezTo>
                  <a:pt x="1525561" y="243671"/>
                  <a:pt x="1496141" y="316347"/>
                  <a:pt x="1509258" y="433558"/>
                </a:cubicBezTo>
                <a:cubicBezTo>
                  <a:pt x="1505206" y="487066"/>
                  <a:pt x="1478458" y="518582"/>
                  <a:pt x="1422544" y="520272"/>
                </a:cubicBezTo>
                <a:cubicBezTo>
                  <a:pt x="1281324" y="500212"/>
                  <a:pt x="1081676" y="497638"/>
                  <a:pt x="781346" y="520272"/>
                </a:cubicBezTo>
                <a:cubicBezTo>
                  <a:pt x="481016" y="542906"/>
                  <a:pt x="257830" y="53667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1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10FA46A-B4B8-5A87-04EA-A6716B2A8CAB}"/>
              </a:ext>
            </a:extLst>
          </p:cNvPr>
          <p:cNvSpPr/>
          <p:nvPr/>
        </p:nvSpPr>
        <p:spPr>
          <a:xfrm>
            <a:off x="1212589" y="931416"/>
            <a:ext cx="1509258" cy="520272"/>
          </a:xfrm>
          <a:custGeom>
            <a:avLst/>
            <a:gdLst>
              <a:gd name="connsiteX0" fmla="*/ 0 w 1509258"/>
              <a:gd name="connsiteY0" fmla="*/ 86714 h 520272"/>
              <a:gd name="connsiteX1" fmla="*/ 86714 w 1509258"/>
              <a:gd name="connsiteY1" fmla="*/ 0 h 520272"/>
              <a:gd name="connsiteX2" fmla="*/ 727912 w 1509258"/>
              <a:gd name="connsiteY2" fmla="*/ 0 h 520272"/>
              <a:gd name="connsiteX3" fmla="*/ 1422544 w 1509258"/>
              <a:gd name="connsiteY3" fmla="*/ 0 h 520272"/>
              <a:gd name="connsiteX4" fmla="*/ 1509258 w 1509258"/>
              <a:gd name="connsiteY4" fmla="*/ 86714 h 520272"/>
              <a:gd name="connsiteX5" fmla="*/ 1509258 w 1509258"/>
              <a:gd name="connsiteY5" fmla="*/ 433558 h 520272"/>
              <a:gd name="connsiteX6" fmla="*/ 1422544 w 1509258"/>
              <a:gd name="connsiteY6" fmla="*/ 520272 h 520272"/>
              <a:gd name="connsiteX7" fmla="*/ 781346 w 1509258"/>
              <a:gd name="connsiteY7" fmla="*/ 520272 h 520272"/>
              <a:gd name="connsiteX8" fmla="*/ 86714 w 1509258"/>
              <a:gd name="connsiteY8" fmla="*/ 520272 h 520272"/>
              <a:gd name="connsiteX9" fmla="*/ 0 w 1509258"/>
              <a:gd name="connsiteY9" fmla="*/ 433558 h 520272"/>
              <a:gd name="connsiteX10" fmla="*/ 0 w 1509258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258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64731" y="-17570"/>
                  <a:pt x="532184" y="22083"/>
                  <a:pt x="727912" y="0"/>
                </a:cubicBezTo>
                <a:cubicBezTo>
                  <a:pt x="923640" y="-22083"/>
                  <a:pt x="1266229" y="-3758"/>
                  <a:pt x="1422544" y="0"/>
                </a:cubicBezTo>
                <a:cubicBezTo>
                  <a:pt x="1471810" y="-9230"/>
                  <a:pt x="1513347" y="39874"/>
                  <a:pt x="1509258" y="86714"/>
                </a:cubicBezTo>
                <a:cubicBezTo>
                  <a:pt x="1509246" y="249948"/>
                  <a:pt x="1522466" y="296338"/>
                  <a:pt x="1509258" y="433558"/>
                </a:cubicBezTo>
                <a:cubicBezTo>
                  <a:pt x="1506613" y="481189"/>
                  <a:pt x="1477157" y="516968"/>
                  <a:pt x="1422544" y="520272"/>
                </a:cubicBezTo>
                <a:cubicBezTo>
                  <a:pt x="1168317" y="540339"/>
                  <a:pt x="961025" y="497823"/>
                  <a:pt x="781346" y="520272"/>
                </a:cubicBezTo>
                <a:cubicBezTo>
                  <a:pt x="601667" y="542721"/>
                  <a:pt x="298414" y="505146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0925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598" y="6322"/>
                  <a:pt x="465357" y="891"/>
                  <a:pt x="754629" y="0"/>
                </a:cubicBezTo>
                <a:cubicBezTo>
                  <a:pt x="1043902" y="-891"/>
                  <a:pt x="1125724" y="7557"/>
                  <a:pt x="1422544" y="0"/>
                </a:cubicBezTo>
                <a:cubicBezTo>
                  <a:pt x="1463400" y="-7780"/>
                  <a:pt x="1516414" y="35828"/>
                  <a:pt x="1509258" y="86714"/>
                </a:cubicBezTo>
                <a:cubicBezTo>
                  <a:pt x="1525561" y="243671"/>
                  <a:pt x="1496141" y="316347"/>
                  <a:pt x="1509258" y="433558"/>
                </a:cubicBezTo>
                <a:cubicBezTo>
                  <a:pt x="1505206" y="487066"/>
                  <a:pt x="1478458" y="518582"/>
                  <a:pt x="1422544" y="520272"/>
                </a:cubicBezTo>
                <a:cubicBezTo>
                  <a:pt x="1281324" y="500212"/>
                  <a:pt x="1081676" y="497638"/>
                  <a:pt x="781346" y="520272"/>
                </a:cubicBezTo>
                <a:cubicBezTo>
                  <a:pt x="481016" y="542906"/>
                  <a:pt x="257830" y="53667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2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7C91B4F-14BF-C4D6-DC77-F59C5BDCE4E6}"/>
              </a:ext>
            </a:extLst>
          </p:cNvPr>
          <p:cNvSpPr/>
          <p:nvPr/>
        </p:nvSpPr>
        <p:spPr>
          <a:xfrm>
            <a:off x="3291781" y="1705330"/>
            <a:ext cx="1680585" cy="520272"/>
          </a:xfrm>
          <a:custGeom>
            <a:avLst/>
            <a:gdLst>
              <a:gd name="connsiteX0" fmla="*/ 0 w 1680585"/>
              <a:gd name="connsiteY0" fmla="*/ 86714 h 520272"/>
              <a:gd name="connsiteX1" fmla="*/ 86714 w 1680585"/>
              <a:gd name="connsiteY1" fmla="*/ 0 h 520272"/>
              <a:gd name="connsiteX2" fmla="*/ 604171 w 1680585"/>
              <a:gd name="connsiteY2" fmla="*/ 0 h 520272"/>
              <a:gd name="connsiteX3" fmla="*/ 1121628 w 1680585"/>
              <a:gd name="connsiteY3" fmla="*/ 0 h 520272"/>
              <a:gd name="connsiteX4" fmla="*/ 1593871 w 1680585"/>
              <a:gd name="connsiteY4" fmla="*/ 0 h 520272"/>
              <a:gd name="connsiteX5" fmla="*/ 1680585 w 1680585"/>
              <a:gd name="connsiteY5" fmla="*/ 86714 h 520272"/>
              <a:gd name="connsiteX6" fmla="*/ 1680585 w 1680585"/>
              <a:gd name="connsiteY6" fmla="*/ 433558 h 520272"/>
              <a:gd name="connsiteX7" fmla="*/ 1593871 w 1680585"/>
              <a:gd name="connsiteY7" fmla="*/ 520272 h 520272"/>
              <a:gd name="connsiteX8" fmla="*/ 1076414 w 1680585"/>
              <a:gd name="connsiteY8" fmla="*/ 520272 h 520272"/>
              <a:gd name="connsiteX9" fmla="*/ 558957 w 1680585"/>
              <a:gd name="connsiteY9" fmla="*/ 520272 h 520272"/>
              <a:gd name="connsiteX10" fmla="*/ 86714 w 1680585"/>
              <a:gd name="connsiteY10" fmla="*/ 520272 h 520272"/>
              <a:gd name="connsiteX11" fmla="*/ 0 w 1680585"/>
              <a:gd name="connsiteY11" fmla="*/ 433558 h 520272"/>
              <a:gd name="connsiteX12" fmla="*/ 0 w 1680585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85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12997" y="20616"/>
                  <a:pt x="489494" y="-2373"/>
                  <a:pt x="604171" y="0"/>
                </a:cubicBezTo>
                <a:cubicBezTo>
                  <a:pt x="718848" y="2373"/>
                  <a:pt x="945048" y="-14846"/>
                  <a:pt x="1121628" y="0"/>
                </a:cubicBezTo>
                <a:cubicBezTo>
                  <a:pt x="1298208" y="14846"/>
                  <a:pt x="1470897" y="-13231"/>
                  <a:pt x="1593871" y="0"/>
                </a:cubicBezTo>
                <a:cubicBezTo>
                  <a:pt x="1639117" y="-260"/>
                  <a:pt x="1687307" y="35519"/>
                  <a:pt x="1680585" y="86714"/>
                </a:cubicBezTo>
                <a:cubicBezTo>
                  <a:pt x="1677497" y="208678"/>
                  <a:pt x="1676348" y="269176"/>
                  <a:pt x="1680585" y="433558"/>
                </a:cubicBezTo>
                <a:cubicBezTo>
                  <a:pt x="1678997" y="481402"/>
                  <a:pt x="1638394" y="513200"/>
                  <a:pt x="1593871" y="520272"/>
                </a:cubicBezTo>
                <a:cubicBezTo>
                  <a:pt x="1438561" y="509973"/>
                  <a:pt x="1203748" y="526887"/>
                  <a:pt x="1076414" y="520272"/>
                </a:cubicBezTo>
                <a:cubicBezTo>
                  <a:pt x="949080" y="513657"/>
                  <a:pt x="787976" y="503317"/>
                  <a:pt x="558957" y="520272"/>
                </a:cubicBezTo>
                <a:cubicBezTo>
                  <a:pt x="329938" y="537227"/>
                  <a:pt x="284701" y="509219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680585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9140" y="15631"/>
                  <a:pt x="369894" y="18245"/>
                  <a:pt x="589100" y="0"/>
                </a:cubicBezTo>
                <a:cubicBezTo>
                  <a:pt x="808306" y="-18245"/>
                  <a:pt x="899499" y="19179"/>
                  <a:pt x="1121628" y="0"/>
                </a:cubicBezTo>
                <a:cubicBezTo>
                  <a:pt x="1343757" y="-19179"/>
                  <a:pt x="1424374" y="15618"/>
                  <a:pt x="1593871" y="0"/>
                </a:cubicBezTo>
                <a:cubicBezTo>
                  <a:pt x="1636747" y="6737"/>
                  <a:pt x="1680456" y="36672"/>
                  <a:pt x="1680585" y="86714"/>
                </a:cubicBezTo>
                <a:cubicBezTo>
                  <a:pt x="1669983" y="221857"/>
                  <a:pt x="1663331" y="307150"/>
                  <a:pt x="1680585" y="433558"/>
                </a:cubicBezTo>
                <a:cubicBezTo>
                  <a:pt x="1671009" y="478993"/>
                  <a:pt x="1639444" y="518554"/>
                  <a:pt x="1593871" y="520272"/>
                </a:cubicBezTo>
                <a:cubicBezTo>
                  <a:pt x="1430868" y="535445"/>
                  <a:pt x="1195867" y="540676"/>
                  <a:pt x="1076414" y="520272"/>
                </a:cubicBezTo>
                <a:cubicBezTo>
                  <a:pt x="956961" y="499868"/>
                  <a:pt x="677631" y="537458"/>
                  <a:pt x="558957" y="520272"/>
                </a:cubicBezTo>
                <a:cubicBezTo>
                  <a:pt x="440283" y="503086"/>
                  <a:pt x="245784" y="519867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100 مليون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3463080-6758-9BF5-36AC-E2EF3E602027}"/>
              </a:ext>
            </a:extLst>
          </p:cNvPr>
          <p:cNvSpPr/>
          <p:nvPr/>
        </p:nvSpPr>
        <p:spPr>
          <a:xfrm>
            <a:off x="1161744" y="1704812"/>
            <a:ext cx="1680585" cy="520272"/>
          </a:xfrm>
          <a:custGeom>
            <a:avLst/>
            <a:gdLst>
              <a:gd name="connsiteX0" fmla="*/ 0 w 1680585"/>
              <a:gd name="connsiteY0" fmla="*/ 86714 h 520272"/>
              <a:gd name="connsiteX1" fmla="*/ 86714 w 1680585"/>
              <a:gd name="connsiteY1" fmla="*/ 0 h 520272"/>
              <a:gd name="connsiteX2" fmla="*/ 604171 w 1680585"/>
              <a:gd name="connsiteY2" fmla="*/ 0 h 520272"/>
              <a:gd name="connsiteX3" fmla="*/ 1121628 w 1680585"/>
              <a:gd name="connsiteY3" fmla="*/ 0 h 520272"/>
              <a:gd name="connsiteX4" fmla="*/ 1593871 w 1680585"/>
              <a:gd name="connsiteY4" fmla="*/ 0 h 520272"/>
              <a:gd name="connsiteX5" fmla="*/ 1680585 w 1680585"/>
              <a:gd name="connsiteY5" fmla="*/ 86714 h 520272"/>
              <a:gd name="connsiteX6" fmla="*/ 1680585 w 1680585"/>
              <a:gd name="connsiteY6" fmla="*/ 433558 h 520272"/>
              <a:gd name="connsiteX7" fmla="*/ 1593871 w 1680585"/>
              <a:gd name="connsiteY7" fmla="*/ 520272 h 520272"/>
              <a:gd name="connsiteX8" fmla="*/ 1076414 w 1680585"/>
              <a:gd name="connsiteY8" fmla="*/ 520272 h 520272"/>
              <a:gd name="connsiteX9" fmla="*/ 558957 w 1680585"/>
              <a:gd name="connsiteY9" fmla="*/ 520272 h 520272"/>
              <a:gd name="connsiteX10" fmla="*/ 86714 w 1680585"/>
              <a:gd name="connsiteY10" fmla="*/ 520272 h 520272"/>
              <a:gd name="connsiteX11" fmla="*/ 0 w 1680585"/>
              <a:gd name="connsiteY11" fmla="*/ 433558 h 520272"/>
              <a:gd name="connsiteX12" fmla="*/ 0 w 1680585"/>
              <a:gd name="connsiteY12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585" h="520272" fill="none" extrusionOk="0">
                <a:moveTo>
                  <a:pt x="0" y="86714"/>
                </a:moveTo>
                <a:cubicBezTo>
                  <a:pt x="-8262" y="33822"/>
                  <a:pt x="39628" y="-930"/>
                  <a:pt x="86714" y="0"/>
                </a:cubicBezTo>
                <a:cubicBezTo>
                  <a:pt x="212997" y="20616"/>
                  <a:pt x="489494" y="-2373"/>
                  <a:pt x="604171" y="0"/>
                </a:cubicBezTo>
                <a:cubicBezTo>
                  <a:pt x="718848" y="2373"/>
                  <a:pt x="945048" y="-14846"/>
                  <a:pt x="1121628" y="0"/>
                </a:cubicBezTo>
                <a:cubicBezTo>
                  <a:pt x="1298208" y="14846"/>
                  <a:pt x="1470897" y="-13231"/>
                  <a:pt x="1593871" y="0"/>
                </a:cubicBezTo>
                <a:cubicBezTo>
                  <a:pt x="1639117" y="-260"/>
                  <a:pt x="1687307" y="35519"/>
                  <a:pt x="1680585" y="86714"/>
                </a:cubicBezTo>
                <a:cubicBezTo>
                  <a:pt x="1677497" y="208678"/>
                  <a:pt x="1676348" y="269176"/>
                  <a:pt x="1680585" y="433558"/>
                </a:cubicBezTo>
                <a:cubicBezTo>
                  <a:pt x="1678997" y="481402"/>
                  <a:pt x="1638394" y="513200"/>
                  <a:pt x="1593871" y="520272"/>
                </a:cubicBezTo>
                <a:cubicBezTo>
                  <a:pt x="1438561" y="509973"/>
                  <a:pt x="1203748" y="526887"/>
                  <a:pt x="1076414" y="520272"/>
                </a:cubicBezTo>
                <a:cubicBezTo>
                  <a:pt x="949080" y="513657"/>
                  <a:pt x="787976" y="503317"/>
                  <a:pt x="558957" y="520272"/>
                </a:cubicBezTo>
                <a:cubicBezTo>
                  <a:pt x="329938" y="537227"/>
                  <a:pt x="284701" y="509219"/>
                  <a:pt x="86714" y="520272"/>
                </a:cubicBezTo>
                <a:cubicBezTo>
                  <a:pt x="36505" y="511347"/>
                  <a:pt x="-3740" y="477751"/>
                  <a:pt x="0" y="433558"/>
                </a:cubicBezTo>
                <a:cubicBezTo>
                  <a:pt x="7730" y="300607"/>
                  <a:pt x="6696" y="176540"/>
                  <a:pt x="0" y="86714"/>
                </a:cubicBezTo>
                <a:close/>
              </a:path>
              <a:path w="1680585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59140" y="15631"/>
                  <a:pt x="369894" y="18245"/>
                  <a:pt x="589100" y="0"/>
                </a:cubicBezTo>
                <a:cubicBezTo>
                  <a:pt x="808306" y="-18245"/>
                  <a:pt x="899499" y="19179"/>
                  <a:pt x="1121628" y="0"/>
                </a:cubicBezTo>
                <a:cubicBezTo>
                  <a:pt x="1343757" y="-19179"/>
                  <a:pt x="1424374" y="15618"/>
                  <a:pt x="1593871" y="0"/>
                </a:cubicBezTo>
                <a:cubicBezTo>
                  <a:pt x="1636747" y="6737"/>
                  <a:pt x="1680456" y="36672"/>
                  <a:pt x="1680585" y="86714"/>
                </a:cubicBezTo>
                <a:cubicBezTo>
                  <a:pt x="1669983" y="221857"/>
                  <a:pt x="1663331" y="307150"/>
                  <a:pt x="1680585" y="433558"/>
                </a:cubicBezTo>
                <a:cubicBezTo>
                  <a:pt x="1671009" y="478993"/>
                  <a:pt x="1639444" y="518554"/>
                  <a:pt x="1593871" y="520272"/>
                </a:cubicBezTo>
                <a:cubicBezTo>
                  <a:pt x="1430868" y="535445"/>
                  <a:pt x="1195867" y="540676"/>
                  <a:pt x="1076414" y="520272"/>
                </a:cubicBezTo>
                <a:cubicBezTo>
                  <a:pt x="956961" y="499868"/>
                  <a:pt x="677631" y="537458"/>
                  <a:pt x="558957" y="520272"/>
                </a:cubicBezTo>
                <a:cubicBezTo>
                  <a:pt x="440283" y="503086"/>
                  <a:pt x="245784" y="519867"/>
                  <a:pt x="86714" y="520272"/>
                </a:cubicBezTo>
                <a:cubicBezTo>
                  <a:pt x="45344" y="526393"/>
                  <a:pt x="-5336" y="471890"/>
                  <a:pt x="0" y="433558"/>
                </a:cubicBezTo>
                <a:cubicBezTo>
                  <a:pt x="14762" y="276154"/>
                  <a:pt x="475" y="188886"/>
                  <a:pt x="0" y="8671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200 مليون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178D955-41E3-CB52-2891-DE2F8D4BED39}"/>
              </a:ext>
            </a:extLst>
          </p:cNvPr>
          <p:cNvSpPr/>
          <p:nvPr/>
        </p:nvSpPr>
        <p:spPr>
          <a:xfrm>
            <a:off x="9991606" y="4442834"/>
            <a:ext cx="1509258" cy="520272"/>
          </a:xfrm>
          <a:custGeom>
            <a:avLst/>
            <a:gdLst>
              <a:gd name="connsiteX0" fmla="*/ 0 w 1509258"/>
              <a:gd name="connsiteY0" fmla="*/ 86714 h 520272"/>
              <a:gd name="connsiteX1" fmla="*/ 86714 w 1509258"/>
              <a:gd name="connsiteY1" fmla="*/ 0 h 520272"/>
              <a:gd name="connsiteX2" fmla="*/ 727912 w 1509258"/>
              <a:gd name="connsiteY2" fmla="*/ 0 h 520272"/>
              <a:gd name="connsiteX3" fmla="*/ 1422544 w 1509258"/>
              <a:gd name="connsiteY3" fmla="*/ 0 h 520272"/>
              <a:gd name="connsiteX4" fmla="*/ 1509258 w 1509258"/>
              <a:gd name="connsiteY4" fmla="*/ 86714 h 520272"/>
              <a:gd name="connsiteX5" fmla="*/ 1509258 w 1509258"/>
              <a:gd name="connsiteY5" fmla="*/ 433558 h 520272"/>
              <a:gd name="connsiteX6" fmla="*/ 1422544 w 1509258"/>
              <a:gd name="connsiteY6" fmla="*/ 520272 h 520272"/>
              <a:gd name="connsiteX7" fmla="*/ 781346 w 1509258"/>
              <a:gd name="connsiteY7" fmla="*/ 520272 h 520272"/>
              <a:gd name="connsiteX8" fmla="*/ 86714 w 1509258"/>
              <a:gd name="connsiteY8" fmla="*/ 520272 h 520272"/>
              <a:gd name="connsiteX9" fmla="*/ 0 w 1509258"/>
              <a:gd name="connsiteY9" fmla="*/ 433558 h 520272"/>
              <a:gd name="connsiteX10" fmla="*/ 0 w 1509258"/>
              <a:gd name="connsiteY1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258" h="520272" fill="none" extrusionOk="0">
                <a:moveTo>
                  <a:pt x="0" y="86714"/>
                </a:moveTo>
                <a:cubicBezTo>
                  <a:pt x="-1389" y="41668"/>
                  <a:pt x="35438" y="2063"/>
                  <a:pt x="86714" y="0"/>
                </a:cubicBezTo>
                <a:cubicBezTo>
                  <a:pt x="264731" y="-17570"/>
                  <a:pt x="532184" y="22083"/>
                  <a:pt x="727912" y="0"/>
                </a:cubicBezTo>
                <a:cubicBezTo>
                  <a:pt x="923640" y="-22083"/>
                  <a:pt x="1266229" y="-3758"/>
                  <a:pt x="1422544" y="0"/>
                </a:cubicBezTo>
                <a:cubicBezTo>
                  <a:pt x="1471810" y="-9230"/>
                  <a:pt x="1513347" y="39874"/>
                  <a:pt x="1509258" y="86714"/>
                </a:cubicBezTo>
                <a:cubicBezTo>
                  <a:pt x="1509246" y="249948"/>
                  <a:pt x="1522466" y="296338"/>
                  <a:pt x="1509258" y="433558"/>
                </a:cubicBezTo>
                <a:cubicBezTo>
                  <a:pt x="1506613" y="481189"/>
                  <a:pt x="1477157" y="516968"/>
                  <a:pt x="1422544" y="520272"/>
                </a:cubicBezTo>
                <a:cubicBezTo>
                  <a:pt x="1168317" y="540339"/>
                  <a:pt x="961025" y="497823"/>
                  <a:pt x="781346" y="520272"/>
                </a:cubicBezTo>
                <a:cubicBezTo>
                  <a:pt x="601667" y="542721"/>
                  <a:pt x="298414" y="505146"/>
                  <a:pt x="86714" y="520272"/>
                </a:cubicBezTo>
                <a:cubicBezTo>
                  <a:pt x="36702" y="523257"/>
                  <a:pt x="9739" y="480267"/>
                  <a:pt x="0" y="433558"/>
                </a:cubicBezTo>
                <a:cubicBezTo>
                  <a:pt x="-9374" y="261391"/>
                  <a:pt x="-12718" y="159868"/>
                  <a:pt x="0" y="86714"/>
                </a:cubicBezTo>
                <a:close/>
              </a:path>
              <a:path w="150925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5598" y="6322"/>
                  <a:pt x="465357" y="891"/>
                  <a:pt x="754629" y="0"/>
                </a:cubicBezTo>
                <a:cubicBezTo>
                  <a:pt x="1043902" y="-891"/>
                  <a:pt x="1125724" y="7557"/>
                  <a:pt x="1422544" y="0"/>
                </a:cubicBezTo>
                <a:cubicBezTo>
                  <a:pt x="1463400" y="-7780"/>
                  <a:pt x="1516414" y="35828"/>
                  <a:pt x="1509258" y="86714"/>
                </a:cubicBezTo>
                <a:cubicBezTo>
                  <a:pt x="1525561" y="243671"/>
                  <a:pt x="1496141" y="316347"/>
                  <a:pt x="1509258" y="433558"/>
                </a:cubicBezTo>
                <a:cubicBezTo>
                  <a:pt x="1505206" y="487066"/>
                  <a:pt x="1478458" y="518582"/>
                  <a:pt x="1422544" y="520272"/>
                </a:cubicBezTo>
                <a:cubicBezTo>
                  <a:pt x="1281324" y="500212"/>
                  <a:pt x="1081676" y="497638"/>
                  <a:pt x="781346" y="520272"/>
                </a:cubicBezTo>
                <a:cubicBezTo>
                  <a:pt x="481016" y="542906"/>
                  <a:pt x="257830" y="536677"/>
                  <a:pt x="86714" y="520272"/>
                </a:cubicBezTo>
                <a:cubicBezTo>
                  <a:pt x="42610" y="526180"/>
                  <a:pt x="-904" y="485572"/>
                  <a:pt x="0" y="433558"/>
                </a:cubicBezTo>
                <a:cubicBezTo>
                  <a:pt x="10567" y="328737"/>
                  <a:pt x="9663" y="197594"/>
                  <a:pt x="0" y="867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أي شركة أفضل؟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9203A7E-D8F5-74E8-82AC-58E4DD37E6B5}"/>
              </a:ext>
            </a:extLst>
          </p:cNvPr>
          <p:cNvSpPr/>
          <p:nvPr/>
        </p:nvSpPr>
        <p:spPr>
          <a:xfrm>
            <a:off x="2775692" y="4463306"/>
            <a:ext cx="6959336" cy="520272"/>
          </a:xfrm>
          <a:custGeom>
            <a:avLst/>
            <a:gdLst>
              <a:gd name="connsiteX0" fmla="*/ 0 w 6959336"/>
              <a:gd name="connsiteY0" fmla="*/ 86714 h 520272"/>
              <a:gd name="connsiteX1" fmla="*/ 86714 w 6959336"/>
              <a:gd name="connsiteY1" fmla="*/ 0 h 520272"/>
              <a:gd name="connsiteX2" fmla="*/ 901023 w 6959336"/>
              <a:gd name="connsiteY2" fmla="*/ 0 h 520272"/>
              <a:gd name="connsiteX3" fmla="*/ 1511755 w 6959336"/>
              <a:gd name="connsiteY3" fmla="*/ 0 h 520272"/>
              <a:gd name="connsiteX4" fmla="*/ 1986768 w 6959336"/>
              <a:gd name="connsiteY4" fmla="*/ 0 h 520272"/>
              <a:gd name="connsiteX5" fmla="*/ 2801077 w 6959336"/>
              <a:gd name="connsiteY5" fmla="*/ 0 h 520272"/>
              <a:gd name="connsiteX6" fmla="*/ 3276091 w 6959336"/>
              <a:gd name="connsiteY6" fmla="*/ 0 h 520272"/>
              <a:gd name="connsiteX7" fmla="*/ 4022541 w 6959336"/>
              <a:gd name="connsiteY7" fmla="*/ 0 h 520272"/>
              <a:gd name="connsiteX8" fmla="*/ 4633272 w 6959336"/>
              <a:gd name="connsiteY8" fmla="*/ 0 h 520272"/>
              <a:gd name="connsiteX9" fmla="*/ 5447581 w 6959336"/>
              <a:gd name="connsiteY9" fmla="*/ 0 h 520272"/>
              <a:gd name="connsiteX10" fmla="*/ 6261890 w 6959336"/>
              <a:gd name="connsiteY10" fmla="*/ 0 h 520272"/>
              <a:gd name="connsiteX11" fmla="*/ 6872622 w 6959336"/>
              <a:gd name="connsiteY11" fmla="*/ 0 h 520272"/>
              <a:gd name="connsiteX12" fmla="*/ 6959336 w 6959336"/>
              <a:gd name="connsiteY12" fmla="*/ 86714 h 520272"/>
              <a:gd name="connsiteX13" fmla="*/ 6959336 w 6959336"/>
              <a:gd name="connsiteY13" fmla="*/ 433558 h 520272"/>
              <a:gd name="connsiteX14" fmla="*/ 6872622 w 6959336"/>
              <a:gd name="connsiteY14" fmla="*/ 520272 h 520272"/>
              <a:gd name="connsiteX15" fmla="*/ 6194031 w 6959336"/>
              <a:gd name="connsiteY15" fmla="*/ 520272 h 520272"/>
              <a:gd name="connsiteX16" fmla="*/ 5583299 w 6959336"/>
              <a:gd name="connsiteY16" fmla="*/ 520272 h 520272"/>
              <a:gd name="connsiteX17" fmla="*/ 4768991 w 6959336"/>
              <a:gd name="connsiteY17" fmla="*/ 520272 h 520272"/>
              <a:gd name="connsiteX18" fmla="*/ 3954682 w 6959336"/>
              <a:gd name="connsiteY18" fmla="*/ 520272 h 520272"/>
              <a:gd name="connsiteX19" fmla="*/ 3479668 w 6959336"/>
              <a:gd name="connsiteY19" fmla="*/ 520272 h 520272"/>
              <a:gd name="connsiteX20" fmla="*/ 2665359 w 6959336"/>
              <a:gd name="connsiteY20" fmla="*/ 520272 h 520272"/>
              <a:gd name="connsiteX21" fmla="*/ 2054627 w 6959336"/>
              <a:gd name="connsiteY21" fmla="*/ 520272 h 520272"/>
              <a:gd name="connsiteX22" fmla="*/ 1308177 w 6959336"/>
              <a:gd name="connsiteY22" fmla="*/ 520272 h 520272"/>
              <a:gd name="connsiteX23" fmla="*/ 697446 w 6959336"/>
              <a:gd name="connsiteY23" fmla="*/ 520272 h 520272"/>
              <a:gd name="connsiteX24" fmla="*/ 86714 w 6959336"/>
              <a:gd name="connsiteY24" fmla="*/ 520272 h 520272"/>
              <a:gd name="connsiteX25" fmla="*/ 0 w 6959336"/>
              <a:gd name="connsiteY25" fmla="*/ 433558 h 520272"/>
              <a:gd name="connsiteX26" fmla="*/ 0 w 6959336"/>
              <a:gd name="connsiteY2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59336" h="520272" fill="none" extrusionOk="0">
                <a:moveTo>
                  <a:pt x="0" y="86714"/>
                </a:moveTo>
                <a:cubicBezTo>
                  <a:pt x="-2318" y="29898"/>
                  <a:pt x="35083" y="-3698"/>
                  <a:pt x="86714" y="0"/>
                </a:cubicBezTo>
                <a:cubicBezTo>
                  <a:pt x="306715" y="-10849"/>
                  <a:pt x="610924" y="-2055"/>
                  <a:pt x="901023" y="0"/>
                </a:cubicBezTo>
                <a:cubicBezTo>
                  <a:pt x="1191122" y="2055"/>
                  <a:pt x="1356255" y="-11185"/>
                  <a:pt x="1511755" y="0"/>
                </a:cubicBezTo>
                <a:cubicBezTo>
                  <a:pt x="1667255" y="11185"/>
                  <a:pt x="1855461" y="17841"/>
                  <a:pt x="1986768" y="0"/>
                </a:cubicBezTo>
                <a:cubicBezTo>
                  <a:pt x="2118075" y="-17841"/>
                  <a:pt x="2394297" y="32418"/>
                  <a:pt x="2801077" y="0"/>
                </a:cubicBezTo>
                <a:cubicBezTo>
                  <a:pt x="3207857" y="-32418"/>
                  <a:pt x="3171179" y="5287"/>
                  <a:pt x="3276091" y="0"/>
                </a:cubicBezTo>
                <a:cubicBezTo>
                  <a:pt x="3381003" y="-5287"/>
                  <a:pt x="3788329" y="-18983"/>
                  <a:pt x="4022541" y="0"/>
                </a:cubicBezTo>
                <a:cubicBezTo>
                  <a:pt x="4256753" y="18983"/>
                  <a:pt x="4423717" y="-17663"/>
                  <a:pt x="4633272" y="0"/>
                </a:cubicBezTo>
                <a:cubicBezTo>
                  <a:pt x="4842827" y="17663"/>
                  <a:pt x="5154119" y="-38646"/>
                  <a:pt x="5447581" y="0"/>
                </a:cubicBezTo>
                <a:cubicBezTo>
                  <a:pt x="5741043" y="38646"/>
                  <a:pt x="6044003" y="26965"/>
                  <a:pt x="6261890" y="0"/>
                </a:cubicBezTo>
                <a:cubicBezTo>
                  <a:pt x="6479777" y="-26965"/>
                  <a:pt x="6743330" y="-18830"/>
                  <a:pt x="6872622" y="0"/>
                </a:cubicBezTo>
                <a:cubicBezTo>
                  <a:pt x="6915178" y="2127"/>
                  <a:pt x="6960640" y="39812"/>
                  <a:pt x="6959336" y="86714"/>
                </a:cubicBezTo>
                <a:cubicBezTo>
                  <a:pt x="6954748" y="256480"/>
                  <a:pt x="6972142" y="276082"/>
                  <a:pt x="6959336" y="433558"/>
                </a:cubicBezTo>
                <a:cubicBezTo>
                  <a:pt x="6956212" y="477332"/>
                  <a:pt x="6923556" y="527504"/>
                  <a:pt x="6872622" y="520272"/>
                </a:cubicBezTo>
                <a:cubicBezTo>
                  <a:pt x="6551275" y="527413"/>
                  <a:pt x="6340138" y="538096"/>
                  <a:pt x="6194031" y="520272"/>
                </a:cubicBezTo>
                <a:cubicBezTo>
                  <a:pt x="6047924" y="502448"/>
                  <a:pt x="5849759" y="490531"/>
                  <a:pt x="5583299" y="520272"/>
                </a:cubicBezTo>
                <a:cubicBezTo>
                  <a:pt x="5316839" y="550013"/>
                  <a:pt x="4940829" y="523925"/>
                  <a:pt x="4768991" y="520272"/>
                </a:cubicBezTo>
                <a:cubicBezTo>
                  <a:pt x="4597153" y="516619"/>
                  <a:pt x="4284098" y="482216"/>
                  <a:pt x="3954682" y="520272"/>
                </a:cubicBezTo>
                <a:cubicBezTo>
                  <a:pt x="3625266" y="558328"/>
                  <a:pt x="3650050" y="527182"/>
                  <a:pt x="3479668" y="520272"/>
                </a:cubicBezTo>
                <a:cubicBezTo>
                  <a:pt x="3309286" y="513362"/>
                  <a:pt x="2913402" y="535498"/>
                  <a:pt x="2665359" y="520272"/>
                </a:cubicBezTo>
                <a:cubicBezTo>
                  <a:pt x="2417316" y="505046"/>
                  <a:pt x="2286926" y="510923"/>
                  <a:pt x="2054627" y="520272"/>
                </a:cubicBezTo>
                <a:cubicBezTo>
                  <a:pt x="1822328" y="529621"/>
                  <a:pt x="1509585" y="551962"/>
                  <a:pt x="1308177" y="520272"/>
                </a:cubicBezTo>
                <a:cubicBezTo>
                  <a:pt x="1106769" y="488583"/>
                  <a:pt x="935421" y="505136"/>
                  <a:pt x="697446" y="520272"/>
                </a:cubicBezTo>
                <a:cubicBezTo>
                  <a:pt x="459471" y="535408"/>
                  <a:pt x="307768" y="512596"/>
                  <a:pt x="86714" y="520272"/>
                </a:cubicBezTo>
                <a:cubicBezTo>
                  <a:pt x="32102" y="522384"/>
                  <a:pt x="2541" y="479460"/>
                  <a:pt x="0" y="433558"/>
                </a:cubicBezTo>
                <a:cubicBezTo>
                  <a:pt x="-17187" y="283859"/>
                  <a:pt x="-15140" y="188754"/>
                  <a:pt x="0" y="86714"/>
                </a:cubicBezTo>
                <a:close/>
              </a:path>
              <a:path w="6959336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74587" y="19911"/>
                  <a:pt x="431735" y="-1799"/>
                  <a:pt x="765305" y="0"/>
                </a:cubicBezTo>
                <a:cubicBezTo>
                  <a:pt x="1098875" y="1799"/>
                  <a:pt x="1378505" y="1620"/>
                  <a:pt x="1579614" y="0"/>
                </a:cubicBezTo>
                <a:cubicBezTo>
                  <a:pt x="1780723" y="-1620"/>
                  <a:pt x="2207706" y="-15231"/>
                  <a:pt x="2393923" y="0"/>
                </a:cubicBezTo>
                <a:cubicBezTo>
                  <a:pt x="2580140" y="15231"/>
                  <a:pt x="2776812" y="-11352"/>
                  <a:pt x="3004654" y="0"/>
                </a:cubicBezTo>
                <a:cubicBezTo>
                  <a:pt x="3232496" y="11352"/>
                  <a:pt x="3437648" y="17384"/>
                  <a:pt x="3751104" y="0"/>
                </a:cubicBezTo>
                <a:cubicBezTo>
                  <a:pt x="4064560" y="-17384"/>
                  <a:pt x="4287549" y="35319"/>
                  <a:pt x="4565413" y="0"/>
                </a:cubicBezTo>
                <a:cubicBezTo>
                  <a:pt x="4843277" y="-35319"/>
                  <a:pt x="4949289" y="-5189"/>
                  <a:pt x="5176145" y="0"/>
                </a:cubicBezTo>
                <a:cubicBezTo>
                  <a:pt x="5403001" y="5189"/>
                  <a:pt x="5651985" y="30205"/>
                  <a:pt x="5854736" y="0"/>
                </a:cubicBezTo>
                <a:cubicBezTo>
                  <a:pt x="6057487" y="-30205"/>
                  <a:pt x="6581844" y="41738"/>
                  <a:pt x="6872622" y="0"/>
                </a:cubicBezTo>
                <a:cubicBezTo>
                  <a:pt x="6924300" y="5908"/>
                  <a:pt x="6958432" y="42946"/>
                  <a:pt x="6959336" y="86714"/>
                </a:cubicBezTo>
                <a:cubicBezTo>
                  <a:pt x="6948769" y="191535"/>
                  <a:pt x="6949673" y="322678"/>
                  <a:pt x="6959336" y="433558"/>
                </a:cubicBezTo>
                <a:cubicBezTo>
                  <a:pt x="6957947" y="484294"/>
                  <a:pt x="6917128" y="522335"/>
                  <a:pt x="6872622" y="520272"/>
                </a:cubicBezTo>
                <a:cubicBezTo>
                  <a:pt x="6612681" y="496900"/>
                  <a:pt x="6502946" y="523410"/>
                  <a:pt x="6329749" y="520272"/>
                </a:cubicBezTo>
                <a:cubicBezTo>
                  <a:pt x="6156552" y="517134"/>
                  <a:pt x="5995505" y="545126"/>
                  <a:pt x="5786877" y="520272"/>
                </a:cubicBezTo>
                <a:cubicBezTo>
                  <a:pt x="5578249" y="495418"/>
                  <a:pt x="5242788" y="527695"/>
                  <a:pt x="5040427" y="520272"/>
                </a:cubicBezTo>
                <a:cubicBezTo>
                  <a:pt x="4838066" y="512850"/>
                  <a:pt x="4443678" y="556965"/>
                  <a:pt x="4293977" y="520272"/>
                </a:cubicBezTo>
                <a:cubicBezTo>
                  <a:pt x="4144276" y="483580"/>
                  <a:pt x="3869618" y="535569"/>
                  <a:pt x="3751104" y="520272"/>
                </a:cubicBezTo>
                <a:cubicBezTo>
                  <a:pt x="3632590" y="504975"/>
                  <a:pt x="3301425" y="512027"/>
                  <a:pt x="3004654" y="520272"/>
                </a:cubicBezTo>
                <a:cubicBezTo>
                  <a:pt x="2707883" y="528518"/>
                  <a:pt x="2629674" y="514496"/>
                  <a:pt x="2393923" y="520272"/>
                </a:cubicBezTo>
                <a:cubicBezTo>
                  <a:pt x="2158172" y="526048"/>
                  <a:pt x="2012378" y="504554"/>
                  <a:pt x="1851050" y="520272"/>
                </a:cubicBezTo>
                <a:cubicBezTo>
                  <a:pt x="1689722" y="535990"/>
                  <a:pt x="1270754" y="520340"/>
                  <a:pt x="1036741" y="520272"/>
                </a:cubicBezTo>
                <a:cubicBezTo>
                  <a:pt x="802728" y="520204"/>
                  <a:pt x="523589" y="559149"/>
                  <a:pt x="86714" y="520272"/>
                </a:cubicBezTo>
                <a:cubicBezTo>
                  <a:pt x="41081" y="519260"/>
                  <a:pt x="3021" y="474943"/>
                  <a:pt x="0" y="433558"/>
                </a:cubicBezTo>
                <a:cubicBezTo>
                  <a:pt x="5093" y="304325"/>
                  <a:pt x="-11915" y="157593"/>
                  <a:pt x="0" y="8671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محتاج أحسب إيه علشان أخد الأصول في الحساب؟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573C605-BAB3-8038-626E-64DA348B3387}"/>
              </a:ext>
            </a:extLst>
          </p:cNvPr>
          <p:cNvSpPr/>
          <p:nvPr/>
        </p:nvSpPr>
        <p:spPr>
          <a:xfrm>
            <a:off x="5534459" y="5249842"/>
            <a:ext cx="4542705" cy="520272"/>
          </a:xfrm>
          <a:custGeom>
            <a:avLst/>
            <a:gdLst>
              <a:gd name="connsiteX0" fmla="*/ 0 w 4542705"/>
              <a:gd name="connsiteY0" fmla="*/ 86714 h 520272"/>
              <a:gd name="connsiteX1" fmla="*/ 86714 w 4542705"/>
              <a:gd name="connsiteY1" fmla="*/ 0 h 520272"/>
              <a:gd name="connsiteX2" fmla="*/ 710896 w 4542705"/>
              <a:gd name="connsiteY2" fmla="*/ 0 h 520272"/>
              <a:gd name="connsiteX3" fmla="*/ 1247693 w 4542705"/>
              <a:gd name="connsiteY3" fmla="*/ 0 h 520272"/>
              <a:gd name="connsiteX4" fmla="*/ 1915569 w 4542705"/>
              <a:gd name="connsiteY4" fmla="*/ 0 h 520272"/>
              <a:gd name="connsiteX5" fmla="*/ 2583444 w 4542705"/>
              <a:gd name="connsiteY5" fmla="*/ 0 h 520272"/>
              <a:gd name="connsiteX6" fmla="*/ 3251319 w 4542705"/>
              <a:gd name="connsiteY6" fmla="*/ 0 h 520272"/>
              <a:gd name="connsiteX7" fmla="*/ 3788116 w 4542705"/>
              <a:gd name="connsiteY7" fmla="*/ 0 h 520272"/>
              <a:gd name="connsiteX8" fmla="*/ 4455991 w 4542705"/>
              <a:gd name="connsiteY8" fmla="*/ 0 h 520272"/>
              <a:gd name="connsiteX9" fmla="*/ 4542705 w 4542705"/>
              <a:gd name="connsiteY9" fmla="*/ 86714 h 520272"/>
              <a:gd name="connsiteX10" fmla="*/ 4542705 w 4542705"/>
              <a:gd name="connsiteY10" fmla="*/ 433558 h 520272"/>
              <a:gd name="connsiteX11" fmla="*/ 4455991 w 4542705"/>
              <a:gd name="connsiteY11" fmla="*/ 520272 h 520272"/>
              <a:gd name="connsiteX12" fmla="*/ 3919194 w 4542705"/>
              <a:gd name="connsiteY12" fmla="*/ 520272 h 520272"/>
              <a:gd name="connsiteX13" fmla="*/ 3207626 w 4542705"/>
              <a:gd name="connsiteY13" fmla="*/ 520272 h 520272"/>
              <a:gd name="connsiteX14" fmla="*/ 2496058 w 4542705"/>
              <a:gd name="connsiteY14" fmla="*/ 520272 h 520272"/>
              <a:gd name="connsiteX15" fmla="*/ 1871876 w 4542705"/>
              <a:gd name="connsiteY15" fmla="*/ 520272 h 520272"/>
              <a:gd name="connsiteX16" fmla="*/ 1291386 w 4542705"/>
              <a:gd name="connsiteY16" fmla="*/ 520272 h 520272"/>
              <a:gd name="connsiteX17" fmla="*/ 710896 w 4542705"/>
              <a:gd name="connsiteY17" fmla="*/ 520272 h 520272"/>
              <a:gd name="connsiteX18" fmla="*/ 86714 w 4542705"/>
              <a:gd name="connsiteY18" fmla="*/ 520272 h 520272"/>
              <a:gd name="connsiteX19" fmla="*/ 0 w 4542705"/>
              <a:gd name="connsiteY19" fmla="*/ 433558 h 520272"/>
              <a:gd name="connsiteX20" fmla="*/ 0 w 4542705"/>
              <a:gd name="connsiteY20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2705" h="520272" fill="none" extrusionOk="0">
                <a:moveTo>
                  <a:pt x="0" y="86714"/>
                </a:moveTo>
                <a:cubicBezTo>
                  <a:pt x="6091" y="41823"/>
                  <a:pt x="39377" y="8910"/>
                  <a:pt x="86714" y="0"/>
                </a:cubicBezTo>
                <a:cubicBezTo>
                  <a:pt x="352458" y="11803"/>
                  <a:pt x="415629" y="19299"/>
                  <a:pt x="710896" y="0"/>
                </a:cubicBezTo>
                <a:cubicBezTo>
                  <a:pt x="1006163" y="-19299"/>
                  <a:pt x="1118770" y="-17626"/>
                  <a:pt x="1247693" y="0"/>
                </a:cubicBezTo>
                <a:cubicBezTo>
                  <a:pt x="1376616" y="17626"/>
                  <a:pt x="1721745" y="12823"/>
                  <a:pt x="1915569" y="0"/>
                </a:cubicBezTo>
                <a:cubicBezTo>
                  <a:pt x="2109393" y="-12823"/>
                  <a:pt x="2389248" y="21254"/>
                  <a:pt x="2583444" y="0"/>
                </a:cubicBezTo>
                <a:cubicBezTo>
                  <a:pt x="2777640" y="-21254"/>
                  <a:pt x="3005288" y="33133"/>
                  <a:pt x="3251319" y="0"/>
                </a:cubicBezTo>
                <a:cubicBezTo>
                  <a:pt x="3497351" y="-33133"/>
                  <a:pt x="3545374" y="12285"/>
                  <a:pt x="3788116" y="0"/>
                </a:cubicBezTo>
                <a:cubicBezTo>
                  <a:pt x="4030858" y="-12285"/>
                  <a:pt x="4283522" y="-20141"/>
                  <a:pt x="4455991" y="0"/>
                </a:cubicBezTo>
                <a:cubicBezTo>
                  <a:pt x="4506947" y="-1258"/>
                  <a:pt x="4546758" y="42431"/>
                  <a:pt x="4542705" y="86714"/>
                </a:cubicBezTo>
                <a:cubicBezTo>
                  <a:pt x="4543930" y="208746"/>
                  <a:pt x="4553912" y="262759"/>
                  <a:pt x="4542705" y="433558"/>
                </a:cubicBezTo>
                <a:cubicBezTo>
                  <a:pt x="4544834" y="474130"/>
                  <a:pt x="4496440" y="525356"/>
                  <a:pt x="4455991" y="520272"/>
                </a:cubicBezTo>
                <a:cubicBezTo>
                  <a:pt x="4232791" y="525143"/>
                  <a:pt x="4057072" y="533759"/>
                  <a:pt x="3919194" y="520272"/>
                </a:cubicBezTo>
                <a:cubicBezTo>
                  <a:pt x="3781316" y="506785"/>
                  <a:pt x="3470428" y="526397"/>
                  <a:pt x="3207626" y="520272"/>
                </a:cubicBezTo>
                <a:cubicBezTo>
                  <a:pt x="2944824" y="514147"/>
                  <a:pt x="2833441" y="534692"/>
                  <a:pt x="2496058" y="520272"/>
                </a:cubicBezTo>
                <a:cubicBezTo>
                  <a:pt x="2158675" y="505852"/>
                  <a:pt x="2050282" y="497741"/>
                  <a:pt x="1871876" y="520272"/>
                </a:cubicBezTo>
                <a:cubicBezTo>
                  <a:pt x="1693470" y="542803"/>
                  <a:pt x="1412968" y="505493"/>
                  <a:pt x="1291386" y="520272"/>
                </a:cubicBezTo>
                <a:cubicBezTo>
                  <a:pt x="1169804" y="535052"/>
                  <a:pt x="939175" y="505633"/>
                  <a:pt x="710896" y="520272"/>
                </a:cubicBezTo>
                <a:cubicBezTo>
                  <a:pt x="482617" y="534912"/>
                  <a:pt x="379686" y="514272"/>
                  <a:pt x="86714" y="520272"/>
                </a:cubicBezTo>
                <a:cubicBezTo>
                  <a:pt x="35699" y="516155"/>
                  <a:pt x="3043" y="488681"/>
                  <a:pt x="0" y="433558"/>
                </a:cubicBezTo>
                <a:cubicBezTo>
                  <a:pt x="16494" y="354646"/>
                  <a:pt x="-6645" y="192740"/>
                  <a:pt x="0" y="86714"/>
                </a:cubicBezTo>
                <a:close/>
              </a:path>
              <a:path w="4542705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320644" y="-25694"/>
                  <a:pt x="573481" y="-17289"/>
                  <a:pt x="710896" y="0"/>
                </a:cubicBezTo>
                <a:cubicBezTo>
                  <a:pt x="848311" y="17289"/>
                  <a:pt x="1190413" y="19941"/>
                  <a:pt x="1422464" y="0"/>
                </a:cubicBezTo>
                <a:cubicBezTo>
                  <a:pt x="1654515" y="-19941"/>
                  <a:pt x="1977629" y="-21037"/>
                  <a:pt x="2134032" y="0"/>
                </a:cubicBezTo>
                <a:cubicBezTo>
                  <a:pt x="2290435" y="21037"/>
                  <a:pt x="2431921" y="-3983"/>
                  <a:pt x="2714522" y="0"/>
                </a:cubicBezTo>
                <a:cubicBezTo>
                  <a:pt x="2997123" y="3983"/>
                  <a:pt x="3192858" y="16507"/>
                  <a:pt x="3382397" y="0"/>
                </a:cubicBezTo>
                <a:cubicBezTo>
                  <a:pt x="3571936" y="-16507"/>
                  <a:pt x="4005500" y="28574"/>
                  <a:pt x="4455991" y="0"/>
                </a:cubicBezTo>
                <a:cubicBezTo>
                  <a:pt x="4494306" y="-2456"/>
                  <a:pt x="4540387" y="37105"/>
                  <a:pt x="4542705" y="86714"/>
                </a:cubicBezTo>
                <a:cubicBezTo>
                  <a:pt x="4530044" y="228871"/>
                  <a:pt x="4543082" y="333982"/>
                  <a:pt x="4542705" y="433558"/>
                </a:cubicBezTo>
                <a:cubicBezTo>
                  <a:pt x="4546492" y="487357"/>
                  <a:pt x="4502978" y="524395"/>
                  <a:pt x="4455991" y="520272"/>
                </a:cubicBezTo>
                <a:cubicBezTo>
                  <a:pt x="4309837" y="504607"/>
                  <a:pt x="4008642" y="524204"/>
                  <a:pt x="3875501" y="520272"/>
                </a:cubicBezTo>
                <a:cubicBezTo>
                  <a:pt x="3742360" y="516341"/>
                  <a:pt x="3400155" y="520961"/>
                  <a:pt x="3163933" y="520272"/>
                </a:cubicBezTo>
                <a:cubicBezTo>
                  <a:pt x="2927711" y="519583"/>
                  <a:pt x="2713162" y="539148"/>
                  <a:pt x="2539751" y="520272"/>
                </a:cubicBezTo>
                <a:cubicBezTo>
                  <a:pt x="2366340" y="501396"/>
                  <a:pt x="2065285" y="555475"/>
                  <a:pt x="1828183" y="520272"/>
                </a:cubicBezTo>
                <a:cubicBezTo>
                  <a:pt x="1591081" y="485069"/>
                  <a:pt x="1413699" y="518571"/>
                  <a:pt x="1291386" y="520272"/>
                </a:cubicBezTo>
                <a:cubicBezTo>
                  <a:pt x="1169073" y="521973"/>
                  <a:pt x="891690" y="490863"/>
                  <a:pt x="623511" y="520272"/>
                </a:cubicBezTo>
                <a:cubicBezTo>
                  <a:pt x="355332" y="549681"/>
                  <a:pt x="270292" y="526593"/>
                  <a:pt x="86714" y="520272"/>
                </a:cubicBezTo>
                <a:cubicBezTo>
                  <a:pt x="41012" y="517401"/>
                  <a:pt x="4283" y="482269"/>
                  <a:pt x="0" y="433558"/>
                </a:cubicBezTo>
                <a:cubicBezTo>
                  <a:pt x="-9393" y="303436"/>
                  <a:pt x="4083" y="179378"/>
                  <a:pt x="0" y="867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Homework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هذا السؤال 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7E60E11-A05F-56D2-347E-67903ACA19C2}"/>
              </a:ext>
            </a:extLst>
          </p:cNvPr>
          <p:cNvSpPr/>
          <p:nvPr/>
        </p:nvSpPr>
        <p:spPr>
          <a:xfrm>
            <a:off x="2269918" y="5249842"/>
            <a:ext cx="3084378" cy="520272"/>
          </a:xfrm>
          <a:custGeom>
            <a:avLst/>
            <a:gdLst>
              <a:gd name="connsiteX0" fmla="*/ 0 w 3084378"/>
              <a:gd name="connsiteY0" fmla="*/ 86714 h 520272"/>
              <a:gd name="connsiteX1" fmla="*/ 86714 w 3084378"/>
              <a:gd name="connsiteY1" fmla="*/ 0 h 520272"/>
              <a:gd name="connsiteX2" fmla="*/ 639795 w 3084378"/>
              <a:gd name="connsiteY2" fmla="*/ 0 h 520272"/>
              <a:gd name="connsiteX3" fmla="*/ 1192875 w 3084378"/>
              <a:gd name="connsiteY3" fmla="*/ 0 h 520272"/>
              <a:gd name="connsiteX4" fmla="*/ 1716846 w 3084378"/>
              <a:gd name="connsiteY4" fmla="*/ 0 h 520272"/>
              <a:gd name="connsiteX5" fmla="*/ 2357255 w 3084378"/>
              <a:gd name="connsiteY5" fmla="*/ 0 h 520272"/>
              <a:gd name="connsiteX6" fmla="*/ 2997664 w 3084378"/>
              <a:gd name="connsiteY6" fmla="*/ 0 h 520272"/>
              <a:gd name="connsiteX7" fmla="*/ 3084378 w 3084378"/>
              <a:gd name="connsiteY7" fmla="*/ 86714 h 520272"/>
              <a:gd name="connsiteX8" fmla="*/ 3084378 w 3084378"/>
              <a:gd name="connsiteY8" fmla="*/ 433558 h 520272"/>
              <a:gd name="connsiteX9" fmla="*/ 2997664 w 3084378"/>
              <a:gd name="connsiteY9" fmla="*/ 520272 h 520272"/>
              <a:gd name="connsiteX10" fmla="*/ 2357255 w 3084378"/>
              <a:gd name="connsiteY10" fmla="*/ 520272 h 520272"/>
              <a:gd name="connsiteX11" fmla="*/ 1804175 w 3084378"/>
              <a:gd name="connsiteY11" fmla="*/ 520272 h 520272"/>
              <a:gd name="connsiteX12" fmla="*/ 1309313 w 3084378"/>
              <a:gd name="connsiteY12" fmla="*/ 520272 h 520272"/>
              <a:gd name="connsiteX13" fmla="*/ 668904 w 3084378"/>
              <a:gd name="connsiteY13" fmla="*/ 520272 h 520272"/>
              <a:gd name="connsiteX14" fmla="*/ 86714 w 3084378"/>
              <a:gd name="connsiteY14" fmla="*/ 520272 h 520272"/>
              <a:gd name="connsiteX15" fmla="*/ 0 w 3084378"/>
              <a:gd name="connsiteY15" fmla="*/ 433558 h 520272"/>
              <a:gd name="connsiteX16" fmla="*/ 0 w 3084378"/>
              <a:gd name="connsiteY16" fmla="*/ 86714 h 5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4378" h="520272" fill="none" extrusionOk="0">
                <a:moveTo>
                  <a:pt x="0" y="86714"/>
                </a:moveTo>
                <a:cubicBezTo>
                  <a:pt x="791" y="31646"/>
                  <a:pt x="36283" y="2931"/>
                  <a:pt x="86714" y="0"/>
                </a:cubicBezTo>
                <a:cubicBezTo>
                  <a:pt x="253919" y="18294"/>
                  <a:pt x="473399" y="13750"/>
                  <a:pt x="639795" y="0"/>
                </a:cubicBezTo>
                <a:cubicBezTo>
                  <a:pt x="806191" y="-13750"/>
                  <a:pt x="1058128" y="23650"/>
                  <a:pt x="1192875" y="0"/>
                </a:cubicBezTo>
                <a:cubicBezTo>
                  <a:pt x="1327622" y="-23650"/>
                  <a:pt x="1473931" y="-19020"/>
                  <a:pt x="1716846" y="0"/>
                </a:cubicBezTo>
                <a:cubicBezTo>
                  <a:pt x="1959761" y="19020"/>
                  <a:pt x="2169477" y="11141"/>
                  <a:pt x="2357255" y="0"/>
                </a:cubicBezTo>
                <a:cubicBezTo>
                  <a:pt x="2545033" y="-11141"/>
                  <a:pt x="2737422" y="16608"/>
                  <a:pt x="2997664" y="0"/>
                </a:cubicBezTo>
                <a:cubicBezTo>
                  <a:pt x="3047813" y="-1012"/>
                  <a:pt x="3087399" y="32317"/>
                  <a:pt x="3084378" y="86714"/>
                </a:cubicBezTo>
                <a:cubicBezTo>
                  <a:pt x="3079285" y="215947"/>
                  <a:pt x="3096293" y="362679"/>
                  <a:pt x="3084378" y="433558"/>
                </a:cubicBezTo>
                <a:cubicBezTo>
                  <a:pt x="3082060" y="472524"/>
                  <a:pt x="3041815" y="516574"/>
                  <a:pt x="2997664" y="520272"/>
                </a:cubicBezTo>
                <a:cubicBezTo>
                  <a:pt x="2707446" y="492724"/>
                  <a:pt x="2591692" y="535681"/>
                  <a:pt x="2357255" y="520272"/>
                </a:cubicBezTo>
                <a:cubicBezTo>
                  <a:pt x="2122818" y="504863"/>
                  <a:pt x="2038819" y="502884"/>
                  <a:pt x="1804175" y="520272"/>
                </a:cubicBezTo>
                <a:cubicBezTo>
                  <a:pt x="1569531" y="537660"/>
                  <a:pt x="1470580" y="515823"/>
                  <a:pt x="1309313" y="520272"/>
                </a:cubicBezTo>
                <a:cubicBezTo>
                  <a:pt x="1148046" y="524721"/>
                  <a:pt x="980466" y="523034"/>
                  <a:pt x="668904" y="520272"/>
                </a:cubicBezTo>
                <a:cubicBezTo>
                  <a:pt x="357342" y="517510"/>
                  <a:pt x="263628" y="493231"/>
                  <a:pt x="86714" y="520272"/>
                </a:cubicBezTo>
                <a:cubicBezTo>
                  <a:pt x="43732" y="520348"/>
                  <a:pt x="-5515" y="486170"/>
                  <a:pt x="0" y="433558"/>
                </a:cubicBezTo>
                <a:cubicBezTo>
                  <a:pt x="-10912" y="347088"/>
                  <a:pt x="-11012" y="242090"/>
                  <a:pt x="0" y="86714"/>
                </a:cubicBezTo>
                <a:close/>
              </a:path>
              <a:path w="3084378" h="520272" stroke="0" extrusionOk="0">
                <a:moveTo>
                  <a:pt x="0" y="86714"/>
                </a:moveTo>
                <a:cubicBezTo>
                  <a:pt x="1381" y="36840"/>
                  <a:pt x="38290" y="3968"/>
                  <a:pt x="86714" y="0"/>
                </a:cubicBezTo>
                <a:cubicBezTo>
                  <a:pt x="297137" y="16154"/>
                  <a:pt x="433624" y="-7164"/>
                  <a:pt x="668904" y="0"/>
                </a:cubicBezTo>
                <a:cubicBezTo>
                  <a:pt x="904184" y="7164"/>
                  <a:pt x="1094708" y="4432"/>
                  <a:pt x="1309313" y="0"/>
                </a:cubicBezTo>
                <a:cubicBezTo>
                  <a:pt x="1523918" y="-4432"/>
                  <a:pt x="1786623" y="-28917"/>
                  <a:pt x="1949722" y="0"/>
                </a:cubicBezTo>
                <a:cubicBezTo>
                  <a:pt x="2112821" y="28917"/>
                  <a:pt x="2718885" y="-14603"/>
                  <a:pt x="2997664" y="0"/>
                </a:cubicBezTo>
                <a:cubicBezTo>
                  <a:pt x="3046703" y="-3849"/>
                  <a:pt x="3087510" y="41032"/>
                  <a:pt x="3084378" y="86714"/>
                </a:cubicBezTo>
                <a:cubicBezTo>
                  <a:pt x="3094123" y="232570"/>
                  <a:pt x="3076512" y="315765"/>
                  <a:pt x="3084378" y="433558"/>
                </a:cubicBezTo>
                <a:cubicBezTo>
                  <a:pt x="3083312" y="482423"/>
                  <a:pt x="3040570" y="523731"/>
                  <a:pt x="2997664" y="520272"/>
                </a:cubicBezTo>
                <a:cubicBezTo>
                  <a:pt x="2809402" y="543426"/>
                  <a:pt x="2645947" y="524639"/>
                  <a:pt x="2415474" y="520272"/>
                </a:cubicBezTo>
                <a:cubicBezTo>
                  <a:pt x="2185001" y="515906"/>
                  <a:pt x="2124365" y="499265"/>
                  <a:pt x="1920613" y="520272"/>
                </a:cubicBezTo>
                <a:cubicBezTo>
                  <a:pt x="1716861" y="541279"/>
                  <a:pt x="1624036" y="531564"/>
                  <a:pt x="1367532" y="520272"/>
                </a:cubicBezTo>
                <a:cubicBezTo>
                  <a:pt x="1111028" y="508980"/>
                  <a:pt x="922412" y="525418"/>
                  <a:pt x="727123" y="520272"/>
                </a:cubicBezTo>
                <a:cubicBezTo>
                  <a:pt x="531834" y="515126"/>
                  <a:pt x="242091" y="541251"/>
                  <a:pt x="86714" y="520272"/>
                </a:cubicBezTo>
                <a:cubicBezTo>
                  <a:pt x="30561" y="515271"/>
                  <a:pt x="805" y="480519"/>
                  <a:pt x="0" y="433558"/>
                </a:cubicBezTo>
                <a:cubicBezTo>
                  <a:pt x="4567" y="291836"/>
                  <a:pt x="5228" y="222552"/>
                  <a:pt x="0" y="867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وليس للنقاش بالمحاضرة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9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0" grpId="0" animBg="1"/>
      <p:bldP spid="3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تمويل – استثمار - عائد</a:t>
            </a:r>
            <a:endParaRPr lang="en-US" sz="16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757CD-05E2-4349-9D4F-4F472AA8D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43" y="764563"/>
            <a:ext cx="2571821" cy="2571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7374F-FE88-E4EE-AAC7-17866A9AE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89" y="943606"/>
            <a:ext cx="2571821" cy="257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76B862-27FC-C1E6-1C66-B3F4034B9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33" y="764562"/>
            <a:ext cx="2571821" cy="257182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9401318" y="3381901"/>
            <a:ext cx="2246672" cy="670867"/>
          </a:xfrm>
          <a:custGeom>
            <a:avLst/>
            <a:gdLst>
              <a:gd name="connsiteX0" fmla="*/ 0 w 2246672"/>
              <a:gd name="connsiteY0" fmla="*/ 111813 h 670867"/>
              <a:gd name="connsiteX1" fmla="*/ 111813 w 2246672"/>
              <a:gd name="connsiteY1" fmla="*/ 0 h 670867"/>
              <a:gd name="connsiteX2" fmla="*/ 637805 w 2246672"/>
              <a:gd name="connsiteY2" fmla="*/ 0 h 670867"/>
              <a:gd name="connsiteX3" fmla="*/ 1103106 w 2246672"/>
              <a:gd name="connsiteY3" fmla="*/ 0 h 670867"/>
              <a:gd name="connsiteX4" fmla="*/ 1649328 w 2246672"/>
              <a:gd name="connsiteY4" fmla="*/ 0 h 670867"/>
              <a:gd name="connsiteX5" fmla="*/ 2134859 w 2246672"/>
              <a:gd name="connsiteY5" fmla="*/ 0 h 670867"/>
              <a:gd name="connsiteX6" fmla="*/ 2246672 w 2246672"/>
              <a:gd name="connsiteY6" fmla="*/ 111813 h 670867"/>
              <a:gd name="connsiteX7" fmla="*/ 2246672 w 2246672"/>
              <a:gd name="connsiteY7" fmla="*/ 559054 h 670867"/>
              <a:gd name="connsiteX8" fmla="*/ 2134859 w 2246672"/>
              <a:gd name="connsiteY8" fmla="*/ 670867 h 670867"/>
              <a:gd name="connsiteX9" fmla="*/ 1588637 w 2246672"/>
              <a:gd name="connsiteY9" fmla="*/ 670867 h 670867"/>
              <a:gd name="connsiteX10" fmla="*/ 1062645 w 2246672"/>
              <a:gd name="connsiteY10" fmla="*/ 670867 h 670867"/>
              <a:gd name="connsiteX11" fmla="*/ 597344 w 2246672"/>
              <a:gd name="connsiteY11" fmla="*/ 670867 h 670867"/>
              <a:gd name="connsiteX12" fmla="*/ 111813 w 2246672"/>
              <a:gd name="connsiteY12" fmla="*/ 670867 h 670867"/>
              <a:gd name="connsiteX13" fmla="*/ 0 w 2246672"/>
              <a:gd name="connsiteY13" fmla="*/ 559054 h 670867"/>
              <a:gd name="connsiteX14" fmla="*/ 0 w 2246672"/>
              <a:gd name="connsiteY14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6672" h="670867" fill="none" extrusionOk="0">
                <a:moveTo>
                  <a:pt x="0" y="111813"/>
                </a:moveTo>
                <a:cubicBezTo>
                  <a:pt x="-2671" y="44615"/>
                  <a:pt x="51001" y="-12726"/>
                  <a:pt x="111813" y="0"/>
                </a:cubicBezTo>
                <a:cubicBezTo>
                  <a:pt x="281867" y="-47472"/>
                  <a:pt x="414205" y="55700"/>
                  <a:pt x="637805" y="0"/>
                </a:cubicBezTo>
                <a:cubicBezTo>
                  <a:pt x="861405" y="-55700"/>
                  <a:pt x="961893" y="25661"/>
                  <a:pt x="1103106" y="0"/>
                </a:cubicBezTo>
                <a:cubicBezTo>
                  <a:pt x="1244319" y="-25661"/>
                  <a:pt x="1378329" y="48624"/>
                  <a:pt x="1649328" y="0"/>
                </a:cubicBezTo>
                <a:cubicBezTo>
                  <a:pt x="1920327" y="-48624"/>
                  <a:pt x="1938260" y="31899"/>
                  <a:pt x="2134859" y="0"/>
                </a:cubicBezTo>
                <a:cubicBezTo>
                  <a:pt x="2203507" y="13652"/>
                  <a:pt x="2244718" y="51090"/>
                  <a:pt x="2246672" y="111813"/>
                </a:cubicBezTo>
                <a:cubicBezTo>
                  <a:pt x="2256840" y="219733"/>
                  <a:pt x="2205803" y="399593"/>
                  <a:pt x="2246672" y="559054"/>
                </a:cubicBezTo>
                <a:cubicBezTo>
                  <a:pt x="2248593" y="614900"/>
                  <a:pt x="2203783" y="678621"/>
                  <a:pt x="2134859" y="670867"/>
                </a:cubicBezTo>
                <a:cubicBezTo>
                  <a:pt x="1921555" y="706778"/>
                  <a:pt x="1840478" y="620580"/>
                  <a:pt x="1588637" y="670867"/>
                </a:cubicBezTo>
                <a:cubicBezTo>
                  <a:pt x="1336796" y="721154"/>
                  <a:pt x="1219789" y="659391"/>
                  <a:pt x="1062645" y="670867"/>
                </a:cubicBezTo>
                <a:cubicBezTo>
                  <a:pt x="905501" y="682343"/>
                  <a:pt x="727982" y="635618"/>
                  <a:pt x="597344" y="670867"/>
                </a:cubicBezTo>
                <a:cubicBezTo>
                  <a:pt x="466706" y="706116"/>
                  <a:pt x="337003" y="643146"/>
                  <a:pt x="111813" y="670867"/>
                </a:cubicBezTo>
                <a:cubicBezTo>
                  <a:pt x="47453" y="673506"/>
                  <a:pt x="-726" y="622362"/>
                  <a:pt x="0" y="559054"/>
                </a:cubicBezTo>
                <a:cubicBezTo>
                  <a:pt x="-1587" y="437454"/>
                  <a:pt x="41799" y="258691"/>
                  <a:pt x="0" y="111813"/>
                </a:cubicBezTo>
                <a:close/>
              </a:path>
              <a:path w="2246672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58299" y="-41075"/>
                  <a:pt x="421955" y="650"/>
                  <a:pt x="658035" y="0"/>
                </a:cubicBezTo>
                <a:cubicBezTo>
                  <a:pt x="894115" y="-650"/>
                  <a:pt x="956609" y="21319"/>
                  <a:pt x="1143566" y="0"/>
                </a:cubicBezTo>
                <a:cubicBezTo>
                  <a:pt x="1330523" y="-21319"/>
                  <a:pt x="1457091" y="36365"/>
                  <a:pt x="1608867" y="0"/>
                </a:cubicBezTo>
                <a:cubicBezTo>
                  <a:pt x="1760643" y="-36365"/>
                  <a:pt x="2019168" y="53385"/>
                  <a:pt x="2134859" y="0"/>
                </a:cubicBezTo>
                <a:cubicBezTo>
                  <a:pt x="2199876" y="-6717"/>
                  <a:pt x="2239120" y="48903"/>
                  <a:pt x="2246672" y="111813"/>
                </a:cubicBezTo>
                <a:cubicBezTo>
                  <a:pt x="2287775" y="332914"/>
                  <a:pt x="2205974" y="447660"/>
                  <a:pt x="2246672" y="559054"/>
                </a:cubicBezTo>
                <a:cubicBezTo>
                  <a:pt x="2237456" y="636052"/>
                  <a:pt x="2186834" y="659526"/>
                  <a:pt x="2134859" y="670867"/>
                </a:cubicBezTo>
                <a:cubicBezTo>
                  <a:pt x="2021705" y="708748"/>
                  <a:pt x="1874606" y="644045"/>
                  <a:pt x="1669558" y="670867"/>
                </a:cubicBezTo>
                <a:cubicBezTo>
                  <a:pt x="1464510" y="697689"/>
                  <a:pt x="1410073" y="655602"/>
                  <a:pt x="1163797" y="670867"/>
                </a:cubicBezTo>
                <a:cubicBezTo>
                  <a:pt x="917521" y="686132"/>
                  <a:pt x="805154" y="650055"/>
                  <a:pt x="678266" y="670867"/>
                </a:cubicBezTo>
                <a:cubicBezTo>
                  <a:pt x="551378" y="691679"/>
                  <a:pt x="391600" y="663506"/>
                  <a:pt x="111813" y="670867"/>
                </a:cubicBezTo>
                <a:cubicBezTo>
                  <a:pt x="53709" y="666337"/>
                  <a:pt x="-11730" y="616273"/>
                  <a:pt x="0" y="559054"/>
                </a:cubicBezTo>
                <a:cubicBezTo>
                  <a:pt x="-5976" y="348295"/>
                  <a:pt x="32934" y="262606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تمويل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7F6A05-06B6-CFF5-4DAF-1701277B822C}"/>
              </a:ext>
            </a:extLst>
          </p:cNvPr>
          <p:cNvSpPr/>
          <p:nvPr/>
        </p:nvSpPr>
        <p:spPr>
          <a:xfrm>
            <a:off x="5625014" y="3428999"/>
            <a:ext cx="2246672" cy="670867"/>
          </a:xfrm>
          <a:custGeom>
            <a:avLst/>
            <a:gdLst>
              <a:gd name="connsiteX0" fmla="*/ 0 w 2246672"/>
              <a:gd name="connsiteY0" fmla="*/ 111813 h 670867"/>
              <a:gd name="connsiteX1" fmla="*/ 111813 w 2246672"/>
              <a:gd name="connsiteY1" fmla="*/ 0 h 670867"/>
              <a:gd name="connsiteX2" fmla="*/ 637805 w 2246672"/>
              <a:gd name="connsiteY2" fmla="*/ 0 h 670867"/>
              <a:gd name="connsiteX3" fmla="*/ 1103106 w 2246672"/>
              <a:gd name="connsiteY3" fmla="*/ 0 h 670867"/>
              <a:gd name="connsiteX4" fmla="*/ 1649328 w 2246672"/>
              <a:gd name="connsiteY4" fmla="*/ 0 h 670867"/>
              <a:gd name="connsiteX5" fmla="*/ 2134859 w 2246672"/>
              <a:gd name="connsiteY5" fmla="*/ 0 h 670867"/>
              <a:gd name="connsiteX6" fmla="*/ 2246672 w 2246672"/>
              <a:gd name="connsiteY6" fmla="*/ 111813 h 670867"/>
              <a:gd name="connsiteX7" fmla="*/ 2246672 w 2246672"/>
              <a:gd name="connsiteY7" fmla="*/ 559054 h 670867"/>
              <a:gd name="connsiteX8" fmla="*/ 2134859 w 2246672"/>
              <a:gd name="connsiteY8" fmla="*/ 670867 h 670867"/>
              <a:gd name="connsiteX9" fmla="*/ 1588637 w 2246672"/>
              <a:gd name="connsiteY9" fmla="*/ 670867 h 670867"/>
              <a:gd name="connsiteX10" fmla="*/ 1062645 w 2246672"/>
              <a:gd name="connsiteY10" fmla="*/ 670867 h 670867"/>
              <a:gd name="connsiteX11" fmla="*/ 597344 w 2246672"/>
              <a:gd name="connsiteY11" fmla="*/ 670867 h 670867"/>
              <a:gd name="connsiteX12" fmla="*/ 111813 w 2246672"/>
              <a:gd name="connsiteY12" fmla="*/ 670867 h 670867"/>
              <a:gd name="connsiteX13" fmla="*/ 0 w 2246672"/>
              <a:gd name="connsiteY13" fmla="*/ 559054 h 670867"/>
              <a:gd name="connsiteX14" fmla="*/ 0 w 2246672"/>
              <a:gd name="connsiteY14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6672" h="670867" fill="none" extrusionOk="0">
                <a:moveTo>
                  <a:pt x="0" y="111813"/>
                </a:moveTo>
                <a:cubicBezTo>
                  <a:pt x="-2671" y="44615"/>
                  <a:pt x="51001" y="-12726"/>
                  <a:pt x="111813" y="0"/>
                </a:cubicBezTo>
                <a:cubicBezTo>
                  <a:pt x="281867" y="-47472"/>
                  <a:pt x="414205" y="55700"/>
                  <a:pt x="637805" y="0"/>
                </a:cubicBezTo>
                <a:cubicBezTo>
                  <a:pt x="861405" y="-55700"/>
                  <a:pt x="961893" y="25661"/>
                  <a:pt x="1103106" y="0"/>
                </a:cubicBezTo>
                <a:cubicBezTo>
                  <a:pt x="1244319" y="-25661"/>
                  <a:pt x="1378329" y="48624"/>
                  <a:pt x="1649328" y="0"/>
                </a:cubicBezTo>
                <a:cubicBezTo>
                  <a:pt x="1920327" y="-48624"/>
                  <a:pt x="1938260" y="31899"/>
                  <a:pt x="2134859" y="0"/>
                </a:cubicBezTo>
                <a:cubicBezTo>
                  <a:pt x="2203507" y="13652"/>
                  <a:pt x="2244718" y="51090"/>
                  <a:pt x="2246672" y="111813"/>
                </a:cubicBezTo>
                <a:cubicBezTo>
                  <a:pt x="2256840" y="219733"/>
                  <a:pt x="2205803" y="399593"/>
                  <a:pt x="2246672" y="559054"/>
                </a:cubicBezTo>
                <a:cubicBezTo>
                  <a:pt x="2248593" y="614900"/>
                  <a:pt x="2203783" y="678621"/>
                  <a:pt x="2134859" y="670867"/>
                </a:cubicBezTo>
                <a:cubicBezTo>
                  <a:pt x="1921555" y="706778"/>
                  <a:pt x="1840478" y="620580"/>
                  <a:pt x="1588637" y="670867"/>
                </a:cubicBezTo>
                <a:cubicBezTo>
                  <a:pt x="1336796" y="721154"/>
                  <a:pt x="1219789" y="659391"/>
                  <a:pt x="1062645" y="670867"/>
                </a:cubicBezTo>
                <a:cubicBezTo>
                  <a:pt x="905501" y="682343"/>
                  <a:pt x="727982" y="635618"/>
                  <a:pt x="597344" y="670867"/>
                </a:cubicBezTo>
                <a:cubicBezTo>
                  <a:pt x="466706" y="706116"/>
                  <a:pt x="337003" y="643146"/>
                  <a:pt x="111813" y="670867"/>
                </a:cubicBezTo>
                <a:cubicBezTo>
                  <a:pt x="47453" y="673506"/>
                  <a:pt x="-726" y="622362"/>
                  <a:pt x="0" y="559054"/>
                </a:cubicBezTo>
                <a:cubicBezTo>
                  <a:pt x="-1587" y="437454"/>
                  <a:pt x="41799" y="258691"/>
                  <a:pt x="0" y="111813"/>
                </a:cubicBezTo>
                <a:close/>
              </a:path>
              <a:path w="2246672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58299" y="-41075"/>
                  <a:pt x="421955" y="650"/>
                  <a:pt x="658035" y="0"/>
                </a:cubicBezTo>
                <a:cubicBezTo>
                  <a:pt x="894115" y="-650"/>
                  <a:pt x="956609" y="21319"/>
                  <a:pt x="1143566" y="0"/>
                </a:cubicBezTo>
                <a:cubicBezTo>
                  <a:pt x="1330523" y="-21319"/>
                  <a:pt x="1457091" y="36365"/>
                  <a:pt x="1608867" y="0"/>
                </a:cubicBezTo>
                <a:cubicBezTo>
                  <a:pt x="1760643" y="-36365"/>
                  <a:pt x="2019168" y="53385"/>
                  <a:pt x="2134859" y="0"/>
                </a:cubicBezTo>
                <a:cubicBezTo>
                  <a:pt x="2199876" y="-6717"/>
                  <a:pt x="2239120" y="48903"/>
                  <a:pt x="2246672" y="111813"/>
                </a:cubicBezTo>
                <a:cubicBezTo>
                  <a:pt x="2287775" y="332914"/>
                  <a:pt x="2205974" y="447660"/>
                  <a:pt x="2246672" y="559054"/>
                </a:cubicBezTo>
                <a:cubicBezTo>
                  <a:pt x="2237456" y="636052"/>
                  <a:pt x="2186834" y="659526"/>
                  <a:pt x="2134859" y="670867"/>
                </a:cubicBezTo>
                <a:cubicBezTo>
                  <a:pt x="2021705" y="708748"/>
                  <a:pt x="1874606" y="644045"/>
                  <a:pt x="1669558" y="670867"/>
                </a:cubicBezTo>
                <a:cubicBezTo>
                  <a:pt x="1464510" y="697689"/>
                  <a:pt x="1410073" y="655602"/>
                  <a:pt x="1163797" y="670867"/>
                </a:cubicBezTo>
                <a:cubicBezTo>
                  <a:pt x="917521" y="686132"/>
                  <a:pt x="805154" y="650055"/>
                  <a:pt x="678266" y="670867"/>
                </a:cubicBezTo>
                <a:cubicBezTo>
                  <a:pt x="551378" y="691679"/>
                  <a:pt x="391600" y="663506"/>
                  <a:pt x="111813" y="670867"/>
                </a:cubicBezTo>
                <a:cubicBezTo>
                  <a:pt x="53709" y="666337"/>
                  <a:pt x="-11730" y="616273"/>
                  <a:pt x="0" y="559054"/>
                </a:cubicBezTo>
                <a:cubicBezTo>
                  <a:pt x="-5976" y="348295"/>
                  <a:pt x="32934" y="262606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استثمار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162243-84B1-4978-CF1D-91F402309264}"/>
              </a:ext>
            </a:extLst>
          </p:cNvPr>
          <p:cNvSpPr/>
          <p:nvPr/>
        </p:nvSpPr>
        <p:spPr>
          <a:xfrm>
            <a:off x="1245302" y="3381900"/>
            <a:ext cx="2246672" cy="670867"/>
          </a:xfrm>
          <a:custGeom>
            <a:avLst/>
            <a:gdLst>
              <a:gd name="connsiteX0" fmla="*/ 0 w 2246672"/>
              <a:gd name="connsiteY0" fmla="*/ 111813 h 670867"/>
              <a:gd name="connsiteX1" fmla="*/ 111813 w 2246672"/>
              <a:gd name="connsiteY1" fmla="*/ 0 h 670867"/>
              <a:gd name="connsiteX2" fmla="*/ 637805 w 2246672"/>
              <a:gd name="connsiteY2" fmla="*/ 0 h 670867"/>
              <a:gd name="connsiteX3" fmla="*/ 1103106 w 2246672"/>
              <a:gd name="connsiteY3" fmla="*/ 0 h 670867"/>
              <a:gd name="connsiteX4" fmla="*/ 1649328 w 2246672"/>
              <a:gd name="connsiteY4" fmla="*/ 0 h 670867"/>
              <a:gd name="connsiteX5" fmla="*/ 2134859 w 2246672"/>
              <a:gd name="connsiteY5" fmla="*/ 0 h 670867"/>
              <a:gd name="connsiteX6" fmla="*/ 2246672 w 2246672"/>
              <a:gd name="connsiteY6" fmla="*/ 111813 h 670867"/>
              <a:gd name="connsiteX7" fmla="*/ 2246672 w 2246672"/>
              <a:gd name="connsiteY7" fmla="*/ 559054 h 670867"/>
              <a:gd name="connsiteX8" fmla="*/ 2134859 w 2246672"/>
              <a:gd name="connsiteY8" fmla="*/ 670867 h 670867"/>
              <a:gd name="connsiteX9" fmla="*/ 1588637 w 2246672"/>
              <a:gd name="connsiteY9" fmla="*/ 670867 h 670867"/>
              <a:gd name="connsiteX10" fmla="*/ 1062645 w 2246672"/>
              <a:gd name="connsiteY10" fmla="*/ 670867 h 670867"/>
              <a:gd name="connsiteX11" fmla="*/ 597344 w 2246672"/>
              <a:gd name="connsiteY11" fmla="*/ 670867 h 670867"/>
              <a:gd name="connsiteX12" fmla="*/ 111813 w 2246672"/>
              <a:gd name="connsiteY12" fmla="*/ 670867 h 670867"/>
              <a:gd name="connsiteX13" fmla="*/ 0 w 2246672"/>
              <a:gd name="connsiteY13" fmla="*/ 559054 h 670867"/>
              <a:gd name="connsiteX14" fmla="*/ 0 w 2246672"/>
              <a:gd name="connsiteY14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6672" h="670867" fill="none" extrusionOk="0">
                <a:moveTo>
                  <a:pt x="0" y="111813"/>
                </a:moveTo>
                <a:cubicBezTo>
                  <a:pt x="-2671" y="44615"/>
                  <a:pt x="51001" y="-12726"/>
                  <a:pt x="111813" y="0"/>
                </a:cubicBezTo>
                <a:cubicBezTo>
                  <a:pt x="281867" y="-47472"/>
                  <a:pt x="414205" y="55700"/>
                  <a:pt x="637805" y="0"/>
                </a:cubicBezTo>
                <a:cubicBezTo>
                  <a:pt x="861405" y="-55700"/>
                  <a:pt x="961893" y="25661"/>
                  <a:pt x="1103106" y="0"/>
                </a:cubicBezTo>
                <a:cubicBezTo>
                  <a:pt x="1244319" y="-25661"/>
                  <a:pt x="1378329" y="48624"/>
                  <a:pt x="1649328" y="0"/>
                </a:cubicBezTo>
                <a:cubicBezTo>
                  <a:pt x="1920327" y="-48624"/>
                  <a:pt x="1938260" y="31899"/>
                  <a:pt x="2134859" y="0"/>
                </a:cubicBezTo>
                <a:cubicBezTo>
                  <a:pt x="2203507" y="13652"/>
                  <a:pt x="2244718" y="51090"/>
                  <a:pt x="2246672" y="111813"/>
                </a:cubicBezTo>
                <a:cubicBezTo>
                  <a:pt x="2256840" y="219733"/>
                  <a:pt x="2205803" y="399593"/>
                  <a:pt x="2246672" y="559054"/>
                </a:cubicBezTo>
                <a:cubicBezTo>
                  <a:pt x="2248593" y="614900"/>
                  <a:pt x="2203783" y="678621"/>
                  <a:pt x="2134859" y="670867"/>
                </a:cubicBezTo>
                <a:cubicBezTo>
                  <a:pt x="1921555" y="706778"/>
                  <a:pt x="1840478" y="620580"/>
                  <a:pt x="1588637" y="670867"/>
                </a:cubicBezTo>
                <a:cubicBezTo>
                  <a:pt x="1336796" y="721154"/>
                  <a:pt x="1219789" y="659391"/>
                  <a:pt x="1062645" y="670867"/>
                </a:cubicBezTo>
                <a:cubicBezTo>
                  <a:pt x="905501" y="682343"/>
                  <a:pt x="727982" y="635618"/>
                  <a:pt x="597344" y="670867"/>
                </a:cubicBezTo>
                <a:cubicBezTo>
                  <a:pt x="466706" y="706116"/>
                  <a:pt x="337003" y="643146"/>
                  <a:pt x="111813" y="670867"/>
                </a:cubicBezTo>
                <a:cubicBezTo>
                  <a:pt x="47453" y="673506"/>
                  <a:pt x="-726" y="622362"/>
                  <a:pt x="0" y="559054"/>
                </a:cubicBezTo>
                <a:cubicBezTo>
                  <a:pt x="-1587" y="437454"/>
                  <a:pt x="41799" y="258691"/>
                  <a:pt x="0" y="111813"/>
                </a:cubicBezTo>
                <a:close/>
              </a:path>
              <a:path w="2246672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58299" y="-41075"/>
                  <a:pt x="421955" y="650"/>
                  <a:pt x="658035" y="0"/>
                </a:cubicBezTo>
                <a:cubicBezTo>
                  <a:pt x="894115" y="-650"/>
                  <a:pt x="956609" y="21319"/>
                  <a:pt x="1143566" y="0"/>
                </a:cubicBezTo>
                <a:cubicBezTo>
                  <a:pt x="1330523" y="-21319"/>
                  <a:pt x="1457091" y="36365"/>
                  <a:pt x="1608867" y="0"/>
                </a:cubicBezTo>
                <a:cubicBezTo>
                  <a:pt x="1760643" y="-36365"/>
                  <a:pt x="2019168" y="53385"/>
                  <a:pt x="2134859" y="0"/>
                </a:cubicBezTo>
                <a:cubicBezTo>
                  <a:pt x="2199876" y="-6717"/>
                  <a:pt x="2239120" y="48903"/>
                  <a:pt x="2246672" y="111813"/>
                </a:cubicBezTo>
                <a:cubicBezTo>
                  <a:pt x="2287775" y="332914"/>
                  <a:pt x="2205974" y="447660"/>
                  <a:pt x="2246672" y="559054"/>
                </a:cubicBezTo>
                <a:cubicBezTo>
                  <a:pt x="2237456" y="636052"/>
                  <a:pt x="2186834" y="659526"/>
                  <a:pt x="2134859" y="670867"/>
                </a:cubicBezTo>
                <a:cubicBezTo>
                  <a:pt x="2021705" y="708748"/>
                  <a:pt x="1874606" y="644045"/>
                  <a:pt x="1669558" y="670867"/>
                </a:cubicBezTo>
                <a:cubicBezTo>
                  <a:pt x="1464510" y="697689"/>
                  <a:pt x="1410073" y="655602"/>
                  <a:pt x="1163797" y="670867"/>
                </a:cubicBezTo>
                <a:cubicBezTo>
                  <a:pt x="917521" y="686132"/>
                  <a:pt x="805154" y="650055"/>
                  <a:pt x="678266" y="670867"/>
                </a:cubicBezTo>
                <a:cubicBezTo>
                  <a:pt x="551378" y="691679"/>
                  <a:pt x="391600" y="663506"/>
                  <a:pt x="111813" y="670867"/>
                </a:cubicBezTo>
                <a:cubicBezTo>
                  <a:pt x="53709" y="666337"/>
                  <a:pt x="-11730" y="616273"/>
                  <a:pt x="0" y="559054"/>
                </a:cubicBezTo>
                <a:cubicBezTo>
                  <a:pt x="-5976" y="348295"/>
                  <a:pt x="32934" y="262606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عائد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F10DCA-3F40-4D04-7615-6921D5FDC38B}"/>
              </a:ext>
            </a:extLst>
          </p:cNvPr>
          <p:cNvSpPr/>
          <p:nvPr/>
        </p:nvSpPr>
        <p:spPr>
          <a:xfrm>
            <a:off x="10755219" y="4251117"/>
            <a:ext cx="1142246" cy="670867"/>
          </a:xfrm>
          <a:custGeom>
            <a:avLst/>
            <a:gdLst>
              <a:gd name="connsiteX0" fmla="*/ 0 w 1142246"/>
              <a:gd name="connsiteY0" fmla="*/ 111813 h 670867"/>
              <a:gd name="connsiteX1" fmla="*/ 111813 w 1142246"/>
              <a:gd name="connsiteY1" fmla="*/ 0 h 670867"/>
              <a:gd name="connsiteX2" fmla="*/ 571123 w 1142246"/>
              <a:gd name="connsiteY2" fmla="*/ 0 h 670867"/>
              <a:gd name="connsiteX3" fmla="*/ 1030433 w 1142246"/>
              <a:gd name="connsiteY3" fmla="*/ 0 h 670867"/>
              <a:gd name="connsiteX4" fmla="*/ 1142246 w 1142246"/>
              <a:gd name="connsiteY4" fmla="*/ 111813 h 670867"/>
              <a:gd name="connsiteX5" fmla="*/ 1142246 w 1142246"/>
              <a:gd name="connsiteY5" fmla="*/ 559054 h 670867"/>
              <a:gd name="connsiteX6" fmla="*/ 1030433 w 1142246"/>
              <a:gd name="connsiteY6" fmla="*/ 670867 h 670867"/>
              <a:gd name="connsiteX7" fmla="*/ 561937 w 1142246"/>
              <a:gd name="connsiteY7" fmla="*/ 670867 h 670867"/>
              <a:gd name="connsiteX8" fmla="*/ 111813 w 1142246"/>
              <a:gd name="connsiteY8" fmla="*/ 670867 h 670867"/>
              <a:gd name="connsiteX9" fmla="*/ 0 w 1142246"/>
              <a:gd name="connsiteY9" fmla="*/ 559054 h 670867"/>
              <a:gd name="connsiteX10" fmla="*/ 0 w 114224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224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88438" y="-34689"/>
                  <a:pt x="421461" y="3402"/>
                  <a:pt x="571123" y="0"/>
                </a:cubicBezTo>
                <a:cubicBezTo>
                  <a:pt x="720785" y="-3402"/>
                  <a:pt x="933660" y="32513"/>
                  <a:pt x="1030433" y="0"/>
                </a:cubicBezTo>
                <a:cubicBezTo>
                  <a:pt x="1089515" y="-5445"/>
                  <a:pt x="1143187" y="37334"/>
                  <a:pt x="1142246" y="111813"/>
                </a:cubicBezTo>
                <a:cubicBezTo>
                  <a:pt x="1181360" y="282862"/>
                  <a:pt x="1105478" y="421920"/>
                  <a:pt x="1142246" y="559054"/>
                </a:cubicBezTo>
                <a:cubicBezTo>
                  <a:pt x="1128432" y="621376"/>
                  <a:pt x="1097362" y="661536"/>
                  <a:pt x="1030433" y="670867"/>
                </a:cubicBezTo>
                <a:cubicBezTo>
                  <a:pt x="862988" y="673451"/>
                  <a:pt x="778778" y="655340"/>
                  <a:pt x="561937" y="670867"/>
                </a:cubicBezTo>
                <a:cubicBezTo>
                  <a:pt x="345096" y="686394"/>
                  <a:pt x="228647" y="655787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114224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6625" y="-45324"/>
                  <a:pt x="464746" y="23807"/>
                  <a:pt x="589495" y="0"/>
                </a:cubicBezTo>
                <a:cubicBezTo>
                  <a:pt x="714244" y="-23807"/>
                  <a:pt x="874871" y="34947"/>
                  <a:pt x="1030433" y="0"/>
                </a:cubicBezTo>
                <a:cubicBezTo>
                  <a:pt x="1083096" y="-4973"/>
                  <a:pt x="1146571" y="52126"/>
                  <a:pt x="1142246" y="111813"/>
                </a:cubicBezTo>
                <a:cubicBezTo>
                  <a:pt x="1191502" y="223347"/>
                  <a:pt x="1125460" y="363392"/>
                  <a:pt x="1142246" y="559054"/>
                </a:cubicBezTo>
                <a:cubicBezTo>
                  <a:pt x="1150523" y="607337"/>
                  <a:pt x="1082239" y="679608"/>
                  <a:pt x="1030433" y="670867"/>
                </a:cubicBezTo>
                <a:cubicBezTo>
                  <a:pt x="915036" y="717769"/>
                  <a:pt x="663921" y="647284"/>
                  <a:pt x="571123" y="670867"/>
                </a:cubicBezTo>
                <a:cubicBezTo>
                  <a:pt x="478325" y="694450"/>
                  <a:pt x="323463" y="652726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شركاء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BBC038-2CCF-16BC-06EF-4C35507B1946}"/>
              </a:ext>
            </a:extLst>
          </p:cNvPr>
          <p:cNvSpPr/>
          <p:nvPr/>
        </p:nvSpPr>
        <p:spPr>
          <a:xfrm>
            <a:off x="9318438" y="4251117"/>
            <a:ext cx="1142246" cy="670867"/>
          </a:xfrm>
          <a:custGeom>
            <a:avLst/>
            <a:gdLst>
              <a:gd name="connsiteX0" fmla="*/ 0 w 1142246"/>
              <a:gd name="connsiteY0" fmla="*/ 111813 h 670867"/>
              <a:gd name="connsiteX1" fmla="*/ 111813 w 1142246"/>
              <a:gd name="connsiteY1" fmla="*/ 0 h 670867"/>
              <a:gd name="connsiteX2" fmla="*/ 571123 w 1142246"/>
              <a:gd name="connsiteY2" fmla="*/ 0 h 670867"/>
              <a:gd name="connsiteX3" fmla="*/ 1030433 w 1142246"/>
              <a:gd name="connsiteY3" fmla="*/ 0 h 670867"/>
              <a:gd name="connsiteX4" fmla="*/ 1142246 w 1142246"/>
              <a:gd name="connsiteY4" fmla="*/ 111813 h 670867"/>
              <a:gd name="connsiteX5" fmla="*/ 1142246 w 1142246"/>
              <a:gd name="connsiteY5" fmla="*/ 559054 h 670867"/>
              <a:gd name="connsiteX6" fmla="*/ 1030433 w 1142246"/>
              <a:gd name="connsiteY6" fmla="*/ 670867 h 670867"/>
              <a:gd name="connsiteX7" fmla="*/ 561937 w 1142246"/>
              <a:gd name="connsiteY7" fmla="*/ 670867 h 670867"/>
              <a:gd name="connsiteX8" fmla="*/ 111813 w 1142246"/>
              <a:gd name="connsiteY8" fmla="*/ 670867 h 670867"/>
              <a:gd name="connsiteX9" fmla="*/ 0 w 1142246"/>
              <a:gd name="connsiteY9" fmla="*/ 559054 h 670867"/>
              <a:gd name="connsiteX10" fmla="*/ 0 w 114224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224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88438" y="-34689"/>
                  <a:pt x="421461" y="3402"/>
                  <a:pt x="571123" y="0"/>
                </a:cubicBezTo>
                <a:cubicBezTo>
                  <a:pt x="720785" y="-3402"/>
                  <a:pt x="933660" y="32513"/>
                  <a:pt x="1030433" y="0"/>
                </a:cubicBezTo>
                <a:cubicBezTo>
                  <a:pt x="1089515" y="-5445"/>
                  <a:pt x="1143187" y="37334"/>
                  <a:pt x="1142246" y="111813"/>
                </a:cubicBezTo>
                <a:cubicBezTo>
                  <a:pt x="1181360" y="282862"/>
                  <a:pt x="1105478" y="421920"/>
                  <a:pt x="1142246" y="559054"/>
                </a:cubicBezTo>
                <a:cubicBezTo>
                  <a:pt x="1128432" y="621376"/>
                  <a:pt x="1097362" y="661536"/>
                  <a:pt x="1030433" y="670867"/>
                </a:cubicBezTo>
                <a:cubicBezTo>
                  <a:pt x="862988" y="673451"/>
                  <a:pt x="778778" y="655340"/>
                  <a:pt x="561937" y="670867"/>
                </a:cubicBezTo>
                <a:cubicBezTo>
                  <a:pt x="345096" y="686394"/>
                  <a:pt x="228647" y="655787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114224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6625" y="-45324"/>
                  <a:pt x="464746" y="23807"/>
                  <a:pt x="589495" y="0"/>
                </a:cubicBezTo>
                <a:cubicBezTo>
                  <a:pt x="714244" y="-23807"/>
                  <a:pt x="874871" y="34947"/>
                  <a:pt x="1030433" y="0"/>
                </a:cubicBezTo>
                <a:cubicBezTo>
                  <a:pt x="1083096" y="-4973"/>
                  <a:pt x="1146571" y="52126"/>
                  <a:pt x="1142246" y="111813"/>
                </a:cubicBezTo>
                <a:cubicBezTo>
                  <a:pt x="1191502" y="223347"/>
                  <a:pt x="1125460" y="363392"/>
                  <a:pt x="1142246" y="559054"/>
                </a:cubicBezTo>
                <a:cubicBezTo>
                  <a:pt x="1150523" y="607337"/>
                  <a:pt x="1082239" y="679608"/>
                  <a:pt x="1030433" y="670867"/>
                </a:cubicBezTo>
                <a:cubicBezTo>
                  <a:pt x="915036" y="717769"/>
                  <a:pt x="663921" y="647284"/>
                  <a:pt x="571123" y="670867"/>
                </a:cubicBezTo>
                <a:cubicBezTo>
                  <a:pt x="478325" y="694450"/>
                  <a:pt x="323463" y="652726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مديونية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578" y="6185848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6363" y="85104"/>
            <a:ext cx="2504501" cy="399590"/>
          </a:xfrm>
          <a:custGeom>
            <a:avLst/>
            <a:gdLst>
              <a:gd name="connsiteX0" fmla="*/ 0 w 2504501"/>
              <a:gd name="connsiteY0" fmla="*/ 66600 h 399590"/>
              <a:gd name="connsiteX1" fmla="*/ 66600 w 2504501"/>
              <a:gd name="connsiteY1" fmla="*/ 0 h 399590"/>
              <a:gd name="connsiteX2" fmla="*/ 659425 w 2504501"/>
              <a:gd name="connsiteY2" fmla="*/ 0 h 399590"/>
              <a:gd name="connsiteX3" fmla="*/ 1299677 w 2504501"/>
              <a:gd name="connsiteY3" fmla="*/ 0 h 399590"/>
              <a:gd name="connsiteX4" fmla="*/ 2437901 w 2504501"/>
              <a:gd name="connsiteY4" fmla="*/ 0 h 399590"/>
              <a:gd name="connsiteX5" fmla="*/ 2504501 w 2504501"/>
              <a:gd name="connsiteY5" fmla="*/ 66600 h 399590"/>
              <a:gd name="connsiteX6" fmla="*/ 2504501 w 2504501"/>
              <a:gd name="connsiteY6" fmla="*/ 332990 h 399590"/>
              <a:gd name="connsiteX7" fmla="*/ 2437901 w 2504501"/>
              <a:gd name="connsiteY7" fmla="*/ 399590 h 399590"/>
              <a:gd name="connsiteX8" fmla="*/ 1821363 w 2504501"/>
              <a:gd name="connsiteY8" fmla="*/ 399590 h 399590"/>
              <a:gd name="connsiteX9" fmla="*/ 1204824 w 2504501"/>
              <a:gd name="connsiteY9" fmla="*/ 399590 h 399590"/>
              <a:gd name="connsiteX10" fmla="*/ 683138 w 2504501"/>
              <a:gd name="connsiteY10" fmla="*/ 399590 h 399590"/>
              <a:gd name="connsiteX11" fmla="*/ 66600 w 2504501"/>
              <a:gd name="connsiteY11" fmla="*/ 399590 h 399590"/>
              <a:gd name="connsiteX12" fmla="*/ 0 w 2504501"/>
              <a:gd name="connsiteY12" fmla="*/ 332990 h 399590"/>
              <a:gd name="connsiteX13" fmla="*/ 0 w 25045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45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2555" y="7867"/>
                  <a:pt x="450551" y="14209"/>
                  <a:pt x="659425" y="0"/>
                </a:cubicBezTo>
                <a:cubicBezTo>
                  <a:pt x="868299" y="-14209"/>
                  <a:pt x="1163381" y="-24874"/>
                  <a:pt x="1299677" y="0"/>
                </a:cubicBezTo>
                <a:cubicBezTo>
                  <a:pt x="1435973" y="24874"/>
                  <a:pt x="1976310" y="-9685"/>
                  <a:pt x="2437901" y="0"/>
                </a:cubicBezTo>
                <a:cubicBezTo>
                  <a:pt x="2472139" y="3418"/>
                  <a:pt x="2504255" y="25716"/>
                  <a:pt x="2504501" y="66600"/>
                </a:cubicBezTo>
                <a:cubicBezTo>
                  <a:pt x="2505119" y="163177"/>
                  <a:pt x="2510452" y="233743"/>
                  <a:pt x="2504501" y="332990"/>
                </a:cubicBezTo>
                <a:cubicBezTo>
                  <a:pt x="2498344" y="368193"/>
                  <a:pt x="2473865" y="398983"/>
                  <a:pt x="2437901" y="399590"/>
                </a:cubicBezTo>
                <a:cubicBezTo>
                  <a:pt x="2244530" y="401943"/>
                  <a:pt x="2010961" y="385507"/>
                  <a:pt x="1821363" y="399590"/>
                </a:cubicBezTo>
                <a:cubicBezTo>
                  <a:pt x="1631765" y="413673"/>
                  <a:pt x="1487875" y="383026"/>
                  <a:pt x="1204824" y="399590"/>
                </a:cubicBezTo>
                <a:cubicBezTo>
                  <a:pt x="921773" y="416154"/>
                  <a:pt x="795336" y="386711"/>
                  <a:pt x="683138" y="399590"/>
                </a:cubicBezTo>
                <a:cubicBezTo>
                  <a:pt x="570940" y="412469"/>
                  <a:pt x="206194" y="4070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تمويل – استثمار - عائد</a:t>
            </a:r>
            <a:endParaRPr lang="en-US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0C444-B4D9-98BD-0519-908B2B003337}"/>
              </a:ext>
            </a:extLst>
          </p:cNvPr>
          <p:cNvSpPr/>
          <p:nvPr/>
        </p:nvSpPr>
        <p:spPr>
          <a:xfrm>
            <a:off x="9948121" y="3823019"/>
            <a:ext cx="1507151" cy="13371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تمويل عن طريق 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8D210-1C49-F31F-FF42-8DAD32B1AA0F}"/>
              </a:ext>
            </a:extLst>
          </p:cNvPr>
          <p:cNvCxnSpPr/>
          <p:nvPr/>
        </p:nvCxnSpPr>
        <p:spPr>
          <a:xfrm flipH="1">
            <a:off x="555992" y="5160157"/>
            <a:ext cx="11303638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5FEC1-63E9-35B4-2F05-1D343DE7CC85}"/>
              </a:ext>
            </a:extLst>
          </p:cNvPr>
          <p:cNvSpPr/>
          <p:nvPr/>
        </p:nvSpPr>
        <p:spPr>
          <a:xfrm>
            <a:off x="7376835" y="3707704"/>
            <a:ext cx="1507151" cy="14553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7590C-1FA2-ED6F-F25F-818CB5F0A53C}"/>
              </a:ext>
            </a:extLst>
          </p:cNvPr>
          <p:cNvSpPr/>
          <p:nvPr/>
        </p:nvSpPr>
        <p:spPr>
          <a:xfrm>
            <a:off x="9948120" y="3071242"/>
            <a:ext cx="1507151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بفائدة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780D4-622F-8088-5D72-5BD5D75562DB}"/>
              </a:ext>
            </a:extLst>
          </p:cNvPr>
          <p:cNvSpPr/>
          <p:nvPr/>
        </p:nvSpPr>
        <p:spPr>
          <a:xfrm>
            <a:off x="7344478" y="1523709"/>
            <a:ext cx="766427" cy="633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</a:p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طويلة الأجل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AA085-8B5B-A821-31EC-14EE031E5B4E}"/>
              </a:ext>
            </a:extLst>
          </p:cNvPr>
          <p:cNvSpPr/>
          <p:nvPr/>
        </p:nvSpPr>
        <p:spPr>
          <a:xfrm>
            <a:off x="7357330" y="802895"/>
            <a:ext cx="1507151" cy="63342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 موردين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7A85D-7F3B-5AFF-A054-34ABB4030504}"/>
              </a:ext>
            </a:extLst>
          </p:cNvPr>
          <p:cNvSpPr/>
          <p:nvPr/>
        </p:nvSpPr>
        <p:spPr>
          <a:xfrm>
            <a:off x="5049931" y="2798858"/>
            <a:ext cx="1507151" cy="23460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طويلة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ED3E5-8B53-0695-E60F-D9F7ABD20B55}"/>
              </a:ext>
            </a:extLst>
          </p:cNvPr>
          <p:cNvSpPr/>
          <p:nvPr/>
        </p:nvSpPr>
        <p:spPr>
          <a:xfrm>
            <a:off x="229309" y="1838266"/>
            <a:ext cx="4252051" cy="3188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مبيعات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CA871-7C53-10E0-F39D-086EE02C71DE}"/>
              </a:ext>
            </a:extLst>
          </p:cNvPr>
          <p:cNvSpPr/>
          <p:nvPr/>
        </p:nvSpPr>
        <p:spPr>
          <a:xfrm>
            <a:off x="292038" y="4525228"/>
            <a:ext cx="1273989" cy="3207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صافي الربح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35F03-49A8-7E84-A77F-443475D64E3F}"/>
              </a:ext>
            </a:extLst>
          </p:cNvPr>
          <p:cNvSpPr/>
          <p:nvPr/>
        </p:nvSpPr>
        <p:spPr>
          <a:xfrm>
            <a:off x="5039092" y="812405"/>
            <a:ext cx="1507151" cy="19517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أصول قصيرة الأجل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66252-1177-C466-D112-ED9A2E2C3C0E}"/>
              </a:ext>
            </a:extLst>
          </p:cNvPr>
          <p:cNvSpPr/>
          <p:nvPr/>
        </p:nvSpPr>
        <p:spPr>
          <a:xfrm>
            <a:off x="7376835" y="2986890"/>
            <a:ext cx="1507151" cy="6585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محتجزة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A765-DDF8-F92B-1D97-C754857DF7D5}"/>
              </a:ext>
            </a:extLst>
          </p:cNvPr>
          <p:cNvSpPr/>
          <p:nvPr/>
        </p:nvSpPr>
        <p:spPr>
          <a:xfrm>
            <a:off x="8233190" y="1514143"/>
            <a:ext cx="766427" cy="63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ديون 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قصيرة الأجل</a:t>
            </a: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6DA3BA-E480-1F8D-1956-4748CBC579C5}"/>
              </a:ext>
            </a:extLst>
          </p:cNvPr>
          <p:cNvSpPr/>
          <p:nvPr/>
        </p:nvSpPr>
        <p:spPr>
          <a:xfrm>
            <a:off x="3431626" y="2247001"/>
            <a:ext cx="1071396" cy="3835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BA8ED-1804-C1CE-2E1B-DFE3724C6823}"/>
              </a:ext>
            </a:extLst>
          </p:cNvPr>
          <p:cNvSpPr/>
          <p:nvPr/>
        </p:nvSpPr>
        <p:spPr>
          <a:xfrm>
            <a:off x="7376834" y="2263856"/>
            <a:ext cx="1507151" cy="6585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احتياطات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6B66B-659E-152E-405F-5CA6BCF21B12}"/>
              </a:ext>
            </a:extLst>
          </p:cNvPr>
          <p:cNvSpPr/>
          <p:nvPr/>
        </p:nvSpPr>
        <p:spPr>
          <a:xfrm>
            <a:off x="216591" y="2257990"/>
            <a:ext cx="3203669" cy="3911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مجمل ربح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B70BEF-35C0-6B7D-A787-7BEF35C194D7}"/>
              </a:ext>
            </a:extLst>
          </p:cNvPr>
          <p:cNvSpPr/>
          <p:nvPr/>
        </p:nvSpPr>
        <p:spPr>
          <a:xfrm>
            <a:off x="2348864" y="2709418"/>
            <a:ext cx="1071396" cy="3407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ت تشغيلية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71FE12-BA53-B9C4-974E-17285E6CD4E3}"/>
              </a:ext>
            </a:extLst>
          </p:cNvPr>
          <p:cNvSpPr/>
          <p:nvPr/>
        </p:nvSpPr>
        <p:spPr>
          <a:xfrm>
            <a:off x="229309" y="2729374"/>
            <a:ext cx="2061304" cy="3207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ربح تشغيلي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C4140A-3E8A-E1C8-F74D-678DC58C1E0D}"/>
              </a:ext>
            </a:extLst>
          </p:cNvPr>
          <p:cNvSpPr/>
          <p:nvPr/>
        </p:nvSpPr>
        <p:spPr>
          <a:xfrm>
            <a:off x="2362638" y="3193071"/>
            <a:ext cx="1071396" cy="34070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أرباح/تكاليف غير تشغيلية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C25366-AC09-9741-870C-0C021380003C}"/>
              </a:ext>
            </a:extLst>
          </p:cNvPr>
          <p:cNvSpPr/>
          <p:nvPr/>
        </p:nvSpPr>
        <p:spPr>
          <a:xfrm>
            <a:off x="301334" y="3190156"/>
            <a:ext cx="1989279" cy="3207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EBIT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7AD34B-4983-BE2A-14CD-FA84697A0116}"/>
              </a:ext>
            </a:extLst>
          </p:cNvPr>
          <p:cNvSpPr/>
          <p:nvPr/>
        </p:nvSpPr>
        <p:spPr>
          <a:xfrm>
            <a:off x="1566027" y="3631178"/>
            <a:ext cx="724586" cy="3407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الفوائد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4A0B7B-A424-FE86-3AEE-EB1C7892E9F8}"/>
              </a:ext>
            </a:extLst>
          </p:cNvPr>
          <p:cNvSpPr/>
          <p:nvPr/>
        </p:nvSpPr>
        <p:spPr>
          <a:xfrm>
            <a:off x="1566027" y="4050017"/>
            <a:ext cx="769873" cy="3407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ضرائب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F8C9438-242D-C295-28D3-AC64CD90F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84" y="4743874"/>
            <a:ext cx="1069264" cy="10692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10ABBBB-9706-E690-71F2-9EDD64B6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39" y="4080427"/>
            <a:ext cx="1965168" cy="1965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631B4C1-C9C9-01DA-F6CD-9D134F10F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52" y="4352607"/>
            <a:ext cx="1584613" cy="158461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36276BE-76C8-5D87-6F04-B20ECD59DBF1}"/>
              </a:ext>
            </a:extLst>
          </p:cNvPr>
          <p:cNvSpPr/>
          <p:nvPr/>
        </p:nvSpPr>
        <p:spPr>
          <a:xfrm>
            <a:off x="9501336" y="5986665"/>
            <a:ext cx="1384274" cy="348903"/>
          </a:xfrm>
          <a:custGeom>
            <a:avLst/>
            <a:gdLst>
              <a:gd name="connsiteX0" fmla="*/ 0 w 1384274"/>
              <a:gd name="connsiteY0" fmla="*/ 58152 h 348903"/>
              <a:gd name="connsiteX1" fmla="*/ 58152 w 1384274"/>
              <a:gd name="connsiteY1" fmla="*/ 0 h 348903"/>
              <a:gd name="connsiteX2" fmla="*/ 493488 w 1384274"/>
              <a:gd name="connsiteY2" fmla="*/ 0 h 348903"/>
              <a:gd name="connsiteX3" fmla="*/ 916145 w 1384274"/>
              <a:gd name="connsiteY3" fmla="*/ 0 h 348903"/>
              <a:gd name="connsiteX4" fmla="*/ 1326122 w 1384274"/>
              <a:gd name="connsiteY4" fmla="*/ 0 h 348903"/>
              <a:gd name="connsiteX5" fmla="*/ 1384274 w 1384274"/>
              <a:gd name="connsiteY5" fmla="*/ 58152 h 348903"/>
              <a:gd name="connsiteX6" fmla="*/ 1384274 w 1384274"/>
              <a:gd name="connsiteY6" fmla="*/ 290751 h 348903"/>
              <a:gd name="connsiteX7" fmla="*/ 1326122 w 1384274"/>
              <a:gd name="connsiteY7" fmla="*/ 348903 h 348903"/>
              <a:gd name="connsiteX8" fmla="*/ 890786 w 1384274"/>
              <a:gd name="connsiteY8" fmla="*/ 348903 h 348903"/>
              <a:gd name="connsiteX9" fmla="*/ 506168 w 1384274"/>
              <a:gd name="connsiteY9" fmla="*/ 348903 h 348903"/>
              <a:gd name="connsiteX10" fmla="*/ 58152 w 1384274"/>
              <a:gd name="connsiteY10" fmla="*/ 348903 h 348903"/>
              <a:gd name="connsiteX11" fmla="*/ 0 w 1384274"/>
              <a:gd name="connsiteY11" fmla="*/ 290751 h 348903"/>
              <a:gd name="connsiteX12" fmla="*/ 0 w 1384274"/>
              <a:gd name="connsiteY12" fmla="*/ 58152 h 3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4274" h="348903" fill="none" extrusionOk="0">
                <a:moveTo>
                  <a:pt x="0" y="58152"/>
                </a:moveTo>
                <a:cubicBezTo>
                  <a:pt x="-5779" y="26985"/>
                  <a:pt x="20149" y="-4062"/>
                  <a:pt x="58152" y="0"/>
                </a:cubicBezTo>
                <a:cubicBezTo>
                  <a:pt x="262541" y="-27568"/>
                  <a:pt x="406369" y="49886"/>
                  <a:pt x="493488" y="0"/>
                </a:cubicBezTo>
                <a:cubicBezTo>
                  <a:pt x="580607" y="-49886"/>
                  <a:pt x="827694" y="43258"/>
                  <a:pt x="916145" y="0"/>
                </a:cubicBezTo>
                <a:cubicBezTo>
                  <a:pt x="1004596" y="-43258"/>
                  <a:pt x="1234612" y="48617"/>
                  <a:pt x="1326122" y="0"/>
                </a:cubicBezTo>
                <a:cubicBezTo>
                  <a:pt x="1357086" y="47"/>
                  <a:pt x="1385643" y="23568"/>
                  <a:pt x="1384274" y="58152"/>
                </a:cubicBezTo>
                <a:cubicBezTo>
                  <a:pt x="1405681" y="141258"/>
                  <a:pt x="1381161" y="243461"/>
                  <a:pt x="1384274" y="290751"/>
                </a:cubicBezTo>
                <a:cubicBezTo>
                  <a:pt x="1385312" y="324923"/>
                  <a:pt x="1351933" y="352228"/>
                  <a:pt x="1326122" y="348903"/>
                </a:cubicBezTo>
                <a:cubicBezTo>
                  <a:pt x="1182034" y="374753"/>
                  <a:pt x="1036289" y="306762"/>
                  <a:pt x="890786" y="348903"/>
                </a:cubicBezTo>
                <a:cubicBezTo>
                  <a:pt x="745283" y="391044"/>
                  <a:pt x="639360" y="307783"/>
                  <a:pt x="506168" y="348903"/>
                </a:cubicBezTo>
                <a:cubicBezTo>
                  <a:pt x="372976" y="390023"/>
                  <a:pt x="210107" y="326621"/>
                  <a:pt x="58152" y="348903"/>
                </a:cubicBezTo>
                <a:cubicBezTo>
                  <a:pt x="26956" y="349225"/>
                  <a:pt x="1938" y="329395"/>
                  <a:pt x="0" y="290751"/>
                </a:cubicBezTo>
                <a:cubicBezTo>
                  <a:pt x="-10265" y="234638"/>
                  <a:pt x="13073" y="165321"/>
                  <a:pt x="0" y="58152"/>
                </a:cubicBezTo>
                <a:close/>
              </a:path>
              <a:path w="1384274" h="348903" stroke="0" extrusionOk="0">
                <a:moveTo>
                  <a:pt x="0" y="58152"/>
                </a:moveTo>
                <a:cubicBezTo>
                  <a:pt x="-8094" y="21043"/>
                  <a:pt x="20947" y="1910"/>
                  <a:pt x="58152" y="0"/>
                </a:cubicBezTo>
                <a:cubicBezTo>
                  <a:pt x="206408" y="-13650"/>
                  <a:pt x="359407" y="25959"/>
                  <a:pt x="506168" y="0"/>
                </a:cubicBezTo>
                <a:cubicBezTo>
                  <a:pt x="652929" y="-25959"/>
                  <a:pt x="788429" y="8796"/>
                  <a:pt x="916145" y="0"/>
                </a:cubicBezTo>
                <a:cubicBezTo>
                  <a:pt x="1043861" y="-8796"/>
                  <a:pt x="1233454" y="6730"/>
                  <a:pt x="1326122" y="0"/>
                </a:cubicBezTo>
                <a:cubicBezTo>
                  <a:pt x="1356533" y="-5491"/>
                  <a:pt x="1384459" y="25350"/>
                  <a:pt x="1384274" y="58152"/>
                </a:cubicBezTo>
                <a:cubicBezTo>
                  <a:pt x="1388536" y="164852"/>
                  <a:pt x="1364208" y="215466"/>
                  <a:pt x="1384274" y="290751"/>
                </a:cubicBezTo>
                <a:cubicBezTo>
                  <a:pt x="1383381" y="314349"/>
                  <a:pt x="1354289" y="354391"/>
                  <a:pt x="1326122" y="348903"/>
                </a:cubicBezTo>
                <a:cubicBezTo>
                  <a:pt x="1228798" y="370403"/>
                  <a:pt x="1040081" y="319975"/>
                  <a:pt x="928825" y="348903"/>
                </a:cubicBezTo>
                <a:cubicBezTo>
                  <a:pt x="817569" y="377831"/>
                  <a:pt x="713007" y="320347"/>
                  <a:pt x="506168" y="348903"/>
                </a:cubicBezTo>
                <a:cubicBezTo>
                  <a:pt x="299329" y="377459"/>
                  <a:pt x="164725" y="330394"/>
                  <a:pt x="58152" y="348903"/>
                </a:cubicBezTo>
                <a:cubicBezTo>
                  <a:pt x="30125" y="344862"/>
                  <a:pt x="2727" y="321109"/>
                  <a:pt x="0" y="290751"/>
                </a:cubicBezTo>
                <a:cubicBezTo>
                  <a:pt x="-17551" y="237270"/>
                  <a:pt x="26462" y="141252"/>
                  <a:pt x="0" y="5815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تمويل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99DE027-7747-F6C4-8266-A5A98028C58A}"/>
              </a:ext>
            </a:extLst>
          </p:cNvPr>
          <p:cNvSpPr/>
          <p:nvPr/>
        </p:nvSpPr>
        <p:spPr>
          <a:xfrm>
            <a:off x="5434510" y="6000219"/>
            <a:ext cx="1546602" cy="506459"/>
          </a:xfrm>
          <a:custGeom>
            <a:avLst/>
            <a:gdLst>
              <a:gd name="connsiteX0" fmla="*/ 0 w 1546602"/>
              <a:gd name="connsiteY0" fmla="*/ 84412 h 506459"/>
              <a:gd name="connsiteX1" fmla="*/ 84412 w 1546602"/>
              <a:gd name="connsiteY1" fmla="*/ 0 h 506459"/>
              <a:gd name="connsiteX2" fmla="*/ 557449 w 1546602"/>
              <a:gd name="connsiteY2" fmla="*/ 0 h 506459"/>
              <a:gd name="connsiteX3" fmla="*/ 1016708 w 1546602"/>
              <a:gd name="connsiteY3" fmla="*/ 0 h 506459"/>
              <a:gd name="connsiteX4" fmla="*/ 1462190 w 1546602"/>
              <a:gd name="connsiteY4" fmla="*/ 0 h 506459"/>
              <a:gd name="connsiteX5" fmla="*/ 1546602 w 1546602"/>
              <a:gd name="connsiteY5" fmla="*/ 84412 h 506459"/>
              <a:gd name="connsiteX6" fmla="*/ 1546602 w 1546602"/>
              <a:gd name="connsiteY6" fmla="*/ 422047 h 506459"/>
              <a:gd name="connsiteX7" fmla="*/ 1462190 w 1546602"/>
              <a:gd name="connsiteY7" fmla="*/ 506459 h 506459"/>
              <a:gd name="connsiteX8" fmla="*/ 989153 w 1546602"/>
              <a:gd name="connsiteY8" fmla="*/ 506459 h 506459"/>
              <a:gd name="connsiteX9" fmla="*/ 571227 w 1546602"/>
              <a:gd name="connsiteY9" fmla="*/ 506459 h 506459"/>
              <a:gd name="connsiteX10" fmla="*/ 84412 w 1546602"/>
              <a:gd name="connsiteY10" fmla="*/ 506459 h 506459"/>
              <a:gd name="connsiteX11" fmla="*/ 0 w 1546602"/>
              <a:gd name="connsiteY11" fmla="*/ 422047 h 506459"/>
              <a:gd name="connsiteX12" fmla="*/ 0 w 1546602"/>
              <a:gd name="connsiteY12" fmla="*/ 84412 h 50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6602" h="506459" fill="none" extrusionOk="0">
                <a:moveTo>
                  <a:pt x="0" y="84412"/>
                </a:moveTo>
                <a:cubicBezTo>
                  <a:pt x="-4541" y="38539"/>
                  <a:pt x="30388" y="-5109"/>
                  <a:pt x="84412" y="0"/>
                </a:cubicBezTo>
                <a:cubicBezTo>
                  <a:pt x="314326" y="-52011"/>
                  <a:pt x="359393" y="8720"/>
                  <a:pt x="557449" y="0"/>
                </a:cubicBezTo>
                <a:cubicBezTo>
                  <a:pt x="755505" y="-8720"/>
                  <a:pt x="827690" y="20186"/>
                  <a:pt x="1016708" y="0"/>
                </a:cubicBezTo>
                <a:cubicBezTo>
                  <a:pt x="1205726" y="-20186"/>
                  <a:pt x="1276934" y="36944"/>
                  <a:pt x="1462190" y="0"/>
                </a:cubicBezTo>
                <a:cubicBezTo>
                  <a:pt x="1502738" y="250"/>
                  <a:pt x="1552016" y="28034"/>
                  <a:pt x="1546602" y="84412"/>
                </a:cubicBezTo>
                <a:cubicBezTo>
                  <a:pt x="1550310" y="166908"/>
                  <a:pt x="1530093" y="329364"/>
                  <a:pt x="1546602" y="422047"/>
                </a:cubicBezTo>
                <a:cubicBezTo>
                  <a:pt x="1549729" y="474857"/>
                  <a:pt x="1499915" y="511149"/>
                  <a:pt x="1462190" y="506459"/>
                </a:cubicBezTo>
                <a:cubicBezTo>
                  <a:pt x="1251764" y="531664"/>
                  <a:pt x="1158662" y="496836"/>
                  <a:pt x="989153" y="506459"/>
                </a:cubicBezTo>
                <a:cubicBezTo>
                  <a:pt x="819644" y="516082"/>
                  <a:pt x="690724" y="496328"/>
                  <a:pt x="571227" y="506459"/>
                </a:cubicBezTo>
                <a:cubicBezTo>
                  <a:pt x="451730" y="516590"/>
                  <a:pt x="193486" y="482234"/>
                  <a:pt x="84412" y="506459"/>
                </a:cubicBezTo>
                <a:cubicBezTo>
                  <a:pt x="42048" y="507948"/>
                  <a:pt x="636" y="470809"/>
                  <a:pt x="0" y="422047"/>
                </a:cubicBezTo>
                <a:cubicBezTo>
                  <a:pt x="-4795" y="284958"/>
                  <a:pt x="1363" y="153607"/>
                  <a:pt x="0" y="84412"/>
                </a:cubicBezTo>
                <a:close/>
              </a:path>
              <a:path w="1546602" h="506459" stroke="0" extrusionOk="0">
                <a:moveTo>
                  <a:pt x="0" y="84412"/>
                </a:moveTo>
                <a:cubicBezTo>
                  <a:pt x="-5004" y="34706"/>
                  <a:pt x="31630" y="2313"/>
                  <a:pt x="84412" y="0"/>
                </a:cubicBezTo>
                <a:cubicBezTo>
                  <a:pt x="214172" y="-22972"/>
                  <a:pt x="379510" y="39019"/>
                  <a:pt x="571227" y="0"/>
                </a:cubicBezTo>
                <a:cubicBezTo>
                  <a:pt x="762945" y="-39019"/>
                  <a:pt x="896478" y="34525"/>
                  <a:pt x="1016708" y="0"/>
                </a:cubicBezTo>
                <a:cubicBezTo>
                  <a:pt x="1136938" y="-34525"/>
                  <a:pt x="1371260" y="27639"/>
                  <a:pt x="1462190" y="0"/>
                </a:cubicBezTo>
                <a:cubicBezTo>
                  <a:pt x="1506939" y="-6022"/>
                  <a:pt x="1550023" y="25133"/>
                  <a:pt x="1546602" y="84412"/>
                </a:cubicBezTo>
                <a:cubicBezTo>
                  <a:pt x="1552186" y="234327"/>
                  <a:pt x="1516968" y="309972"/>
                  <a:pt x="1546602" y="422047"/>
                </a:cubicBezTo>
                <a:cubicBezTo>
                  <a:pt x="1545168" y="454988"/>
                  <a:pt x="1502315" y="515483"/>
                  <a:pt x="1462190" y="506459"/>
                </a:cubicBezTo>
                <a:cubicBezTo>
                  <a:pt x="1272034" y="553337"/>
                  <a:pt x="1242881" y="487452"/>
                  <a:pt x="1030486" y="506459"/>
                </a:cubicBezTo>
                <a:cubicBezTo>
                  <a:pt x="818091" y="525466"/>
                  <a:pt x="684354" y="467839"/>
                  <a:pt x="571227" y="506459"/>
                </a:cubicBezTo>
                <a:cubicBezTo>
                  <a:pt x="458100" y="545079"/>
                  <a:pt x="236450" y="478871"/>
                  <a:pt x="84412" y="506459"/>
                </a:cubicBezTo>
                <a:cubicBezTo>
                  <a:pt x="46124" y="498227"/>
                  <a:pt x="9294" y="462673"/>
                  <a:pt x="0" y="422047"/>
                </a:cubicBezTo>
                <a:cubicBezTo>
                  <a:pt x="-10232" y="342210"/>
                  <a:pt x="37815" y="155267"/>
                  <a:pt x="0" y="8441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استثمار</a:t>
            </a:r>
            <a:endParaRPr lang="en-US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E308E32-1562-DF11-8278-DEC262ACD5EB}"/>
              </a:ext>
            </a:extLst>
          </p:cNvPr>
          <p:cNvSpPr/>
          <p:nvPr/>
        </p:nvSpPr>
        <p:spPr>
          <a:xfrm>
            <a:off x="1809651" y="6102476"/>
            <a:ext cx="1384274" cy="348903"/>
          </a:xfrm>
          <a:custGeom>
            <a:avLst/>
            <a:gdLst>
              <a:gd name="connsiteX0" fmla="*/ 0 w 1384274"/>
              <a:gd name="connsiteY0" fmla="*/ 58152 h 348903"/>
              <a:gd name="connsiteX1" fmla="*/ 58152 w 1384274"/>
              <a:gd name="connsiteY1" fmla="*/ 0 h 348903"/>
              <a:gd name="connsiteX2" fmla="*/ 493488 w 1384274"/>
              <a:gd name="connsiteY2" fmla="*/ 0 h 348903"/>
              <a:gd name="connsiteX3" fmla="*/ 916145 w 1384274"/>
              <a:gd name="connsiteY3" fmla="*/ 0 h 348903"/>
              <a:gd name="connsiteX4" fmla="*/ 1326122 w 1384274"/>
              <a:gd name="connsiteY4" fmla="*/ 0 h 348903"/>
              <a:gd name="connsiteX5" fmla="*/ 1384274 w 1384274"/>
              <a:gd name="connsiteY5" fmla="*/ 58152 h 348903"/>
              <a:gd name="connsiteX6" fmla="*/ 1384274 w 1384274"/>
              <a:gd name="connsiteY6" fmla="*/ 290751 h 348903"/>
              <a:gd name="connsiteX7" fmla="*/ 1326122 w 1384274"/>
              <a:gd name="connsiteY7" fmla="*/ 348903 h 348903"/>
              <a:gd name="connsiteX8" fmla="*/ 890786 w 1384274"/>
              <a:gd name="connsiteY8" fmla="*/ 348903 h 348903"/>
              <a:gd name="connsiteX9" fmla="*/ 506168 w 1384274"/>
              <a:gd name="connsiteY9" fmla="*/ 348903 h 348903"/>
              <a:gd name="connsiteX10" fmla="*/ 58152 w 1384274"/>
              <a:gd name="connsiteY10" fmla="*/ 348903 h 348903"/>
              <a:gd name="connsiteX11" fmla="*/ 0 w 1384274"/>
              <a:gd name="connsiteY11" fmla="*/ 290751 h 348903"/>
              <a:gd name="connsiteX12" fmla="*/ 0 w 1384274"/>
              <a:gd name="connsiteY12" fmla="*/ 58152 h 3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4274" h="348903" fill="none" extrusionOk="0">
                <a:moveTo>
                  <a:pt x="0" y="58152"/>
                </a:moveTo>
                <a:cubicBezTo>
                  <a:pt x="-5779" y="26985"/>
                  <a:pt x="20149" y="-4062"/>
                  <a:pt x="58152" y="0"/>
                </a:cubicBezTo>
                <a:cubicBezTo>
                  <a:pt x="262541" y="-27568"/>
                  <a:pt x="406369" y="49886"/>
                  <a:pt x="493488" y="0"/>
                </a:cubicBezTo>
                <a:cubicBezTo>
                  <a:pt x="580607" y="-49886"/>
                  <a:pt x="827694" y="43258"/>
                  <a:pt x="916145" y="0"/>
                </a:cubicBezTo>
                <a:cubicBezTo>
                  <a:pt x="1004596" y="-43258"/>
                  <a:pt x="1234612" y="48617"/>
                  <a:pt x="1326122" y="0"/>
                </a:cubicBezTo>
                <a:cubicBezTo>
                  <a:pt x="1357086" y="47"/>
                  <a:pt x="1385643" y="23568"/>
                  <a:pt x="1384274" y="58152"/>
                </a:cubicBezTo>
                <a:cubicBezTo>
                  <a:pt x="1405681" y="141258"/>
                  <a:pt x="1381161" y="243461"/>
                  <a:pt x="1384274" y="290751"/>
                </a:cubicBezTo>
                <a:cubicBezTo>
                  <a:pt x="1385312" y="324923"/>
                  <a:pt x="1351933" y="352228"/>
                  <a:pt x="1326122" y="348903"/>
                </a:cubicBezTo>
                <a:cubicBezTo>
                  <a:pt x="1182034" y="374753"/>
                  <a:pt x="1036289" y="306762"/>
                  <a:pt x="890786" y="348903"/>
                </a:cubicBezTo>
                <a:cubicBezTo>
                  <a:pt x="745283" y="391044"/>
                  <a:pt x="639360" y="307783"/>
                  <a:pt x="506168" y="348903"/>
                </a:cubicBezTo>
                <a:cubicBezTo>
                  <a:pt x="372976" y="390023"/>
                  <a:pt x="210107" y="326621"/>
                  <a:pt x="58152" y="348903"/>
                </a:cubicBezTo>
                <a:cubicBezTo>
                  <a:pt x="26956" y="349225"/>
                  <a:pt x="1938" y="329395"/>
                  <a:pt x="0" y="290751"/>
                </a:cubicBezTo>
                <a:cubicBezTo>
                  <a:pt x="-10265" y="234638"/>
                  <a:pt x="13073" y="165321"/>
                  <a:pt x="0" y="58152"/>
                </a:cubicBezTo>
                <a:close/>
              </a:path>
              <a:path w="1384274" h="348903" stroke="0" extrusionOk="0">
                <a:moveTo>
                  <a:pt x="0" y="58152"/>
                </a:moveTo>
                <a:cubicBezTo>
                  <a:pt x="-8094" y="21043"/>
                  <a:pt x="20947" y="1910"/>
                  <a:pt x="58152" y="0"/>
                </a:cubicBezTo>
                <a:cubicBezTo>
                  <a:pt x="206408" y="-13650"/>
                  <a:pt x="359407" y="25959"/>
                  <a:pt x="506168" y="0"/>
                </a:cubicBezTo>
                <a:cubicBezTo>
                  <a:pt x="652929" y="-25959"/>
                  <a:pt x="788429" y="8796"/>
                  <a:pt x="916145" y="0"/>
                </a:cubicBezTo>
                <a:cubicBezTo>
                  <a:pt x="1043861" y="-8796"/>
                  <a:pt x="1233454" y="6730"/>
                  <a:pt x="1326122" y="0"/>
                </a:cubicBezTo>
                <a:cubicBezTo>
                  <a:pt x="1356533" y="-5491"/>
                  <a:pt x="1384459" y="25350"/>
                  <a:pt x="1384274" y="58152"/>
                </a:cubicBezTo>
                <a:cubicBezTo>
                  <a:pt x="1388536" y="164852"/>
                  <a:pt x="1364208" y="215466"/>
                  <a:pt x="1384274" y="290751"/>
                </a:cubicBezTo>
                <a:cubicBezTo>
                  <a:pt x="1383381" y="314349"/>
                  <a:pt x="1354289" y="354391"/>
                  <a:pt x="1326122" y="348903"/>
                </a:cubicBezTo>
                <a:cubicBezTo>
                  <a:pt x="1228798" y="370403"/>
                  <a:pt x="1040081" y="319975"/>
                  <a:pt x="928825" y="348903"/>
                </a:cubicBezTo>
                <a:cubicBezTo>
                  <a:pt x="817569" y="377831"/>
                  <a:pt x="713007" y="320347"/>
                  <a:pt x="506168" y="348903"/>
                </a:cubicBezTo>
                <a:cubicBezTo>
                  <a:pt x="299329" y="377459"/>
                  <a:pt x="164725" y="330394"/>
                  <a:pt x="58152" y="348903"/>
                </a:cubicBezTo>
                <a:cubicBezTo>
                  <a:pt x="30125" y="344862"/>
                  <a:pt x="2727" y="321109"/>
                  <a:pt x="0" y="290751"/>
                </a:cubicBezTo>
                <a:cubicBezTo>
                  <a:pt x="-17551" y="237270"/>
                  <a:pt x="26462" y="141252"/>
                  <a:pt x="0" y="5815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عائد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883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4" grpId="0" animBg="1"/>
      <p:bldP spid="10" grpId="0" animBg="1"/>
      <p:bldP spid="5" grpId="0" animBg="1"/>
      <p:bldP spid="32" grpId="0" animBg="1"/>
      <p:bldP spid="6" grpId="0" animBg="1"/>
      <p:bldP spid="8" grpId="0" animBg="1"/>
      <p:bldP spid="20" grpId="0" animBg="1"/>
      <p:bldP spid="2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2761" y="6157112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كفائة تحويل الأموال لأصول</a:t>
            </a:r>
            <a:endParaRPr lang="en-US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757CD-05E2-4349-9D4F-4F472AA8D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85" y="503333"/>
            <a:ext cx="1466557" cy="1466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7374F-FE88-E4EE-AAC7-17866A9AE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16" y="204763"/>
            <a:ext cx="1265080" cy="126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76B862-27FC-C1E6-1C66-B3F4034B9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10" y="-49298"/>
            <a:ext cx="1519141" cy="151914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9847916" y="809090"/>
            <a:ext cx="1247348" cy="670867"/>
          </a:xfrm>
          <a:custGeom>
            <a:avLst/>
            <a:gdLst>
              <a:gd name="connsiteX0" fmla="*/ 0 w 1247348"/>
              <a:gd name="connsiteY0" fmla="*/ 111813 h 670867"/>
              <a:gd name="connsiteX1" fmla="*/ 111813 w 1247348"/>
              <a:gd name="connsiteY1" fmla="*/ 0 h 670867"/>
              <a:gd name="connsiteX2" fmla="*/ 623674 w 1247348"/>
              <a:gd name="connsiteY2" fmla="*/ 0 h 670867"/>
              <a:gd name="connsiteX3" fmla="*/ 1135535 w 1247348"/>
              <a:gd name="connsiteY3" fmla="*/ 0 h 670867"/>
              <a:gd name="connsiteX4" fmla="*/ 1247348 w 1247348"/>
              <a:gd name="connsiteY4" fmla="*/ 111813 h 670867"/>
              <a:gd name="connsiteX5" fmla="*/ 1247348 w 1247348"/>
              <a:gd name="connsiteY5" fmla="*/ 559054 h 670867"/>
              <a:gd name="connsiteX6" fmla="*/ 1135535 w 1247348"/>
              <a:gd name="connsiteY6" fmla="*/ 670867 h 670867"/>
              <a:gd name="connsiteX7" fmla="*/ 613437 w 1247348"/>
              <a:gd name="connsiteY7" fmla="*/ 670867 h 670867"/>
              <a:gd name="connsiteX8" fmla="*/ 111813 w 1247348"/>
              <a:gd name="connsiteY8" fmla="*/ 670867 h 670867"/>
              <a:gd name="connsiteX9" fmla="*/ 0 w 1247348"/>
              <a:gd name="connsiteY9" fmla="*/ 559054 h 670867"/>
              <a:gd name="connsiteX10" fmla="*/ 0 w 1247348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348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311949" y="-60676"/>
                  <a:pt x="513657" y="19181"/>
                  <a:pt x="623674" y="0"/>
                </a:cubicBezTo>
                <a:cubicBezTo>
                  <a:pt x="733691" y="-19181"/>
                  <a:pt x="954533" y="17812"/>
                  <a:pt x="1135535" y="0"/>
                </a:cubicBezTo>
                <a:cubicBezTo>
                  <a:pt x="1194617" y="-5445"/>
                  <a:pt x="1248289" y="37334"/>
                  <a:pt x="1247348" y="111813"/>
                </a:cubicBezTo>
                <a:cubicBezTo>
                  <a:pt x="1286462" y="282862"/>
                  <a:pt x="1210580" y="421920"/>
                  <a:pt x="1247348" y="559054"/>
                </a:cubicBezTo>
                <a:cubicBezTo>
                  <a:pt x="1233534" y="621376"/>
                  <a:pt x="1202464" y="661536"/>
                  <a:pt x="1135535" y="670867"/>
                </a:cubicBezTo>
                <a:cubicBezTo>
                  <a:pt x="937023" y="693394"/>
                  <a:pt x="867736" y="659296"/>
                  <a:pt x="613437" y="670867"/>
                </a:cubicBezTo>
                <a:cubicBezTo>
                  <a:pt x="359138" y="682438"/>
                  <a:pt x="319195" y="655318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1247348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67609" y="-45519"/>
                  <a:pt x="514536" y="26202"/>
                  <a:pt x="644148" y="0"/>
                </a:cubicBezTo>
                <a:cubicBezTo>
                  <a:pt x="773761" y="-26202"/>
                  <a:pt x="981867" y="38239"/>
                  <a:pt x="1135535" y="0"/>
                </a:cubicBezTo>
                <a:cubicBezTo>
                  <a:pt x="1188198" y="-4973"/>
                  <a:pt x="1251673" y="52126"/>
                  <a:pt x="1247348" y="111813"/>
                </a:cubicBezTo>
                <a:cubicBezTo>
                  <a:pt x="1296604" y="223347"/>
                  <a:pt x="1230562" y="363392"/>
                  <a:pt x="1247348" y="559054"/>
                </a:cubicBezTo>
                <a:cubicBezTo>
                  <a:pt x="1255625" y="607337"/>
                  <a:pt x="1187341" y="679608"/>
                  <a:pt x="1135535" y="670867"/>
                </a:cubicBezTo>
                <a:cubicBezTo>
                  <a:pt x="943218" y="689990"/>
                  <a:pt x="792799" y="647948"/>
                  <a:pt x="623674" y="670867"/>
                </a:cubicBezTo>
                <a:cubicBezTo>
                  <a:pt x="454549" y="693786"/>
                  <a:pt x="364763" y="634084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تمويل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162243-84B1-4978-CF1D-91F402309264}"/>
              </a:ext>
            </a:extLst>
          </p:cNvPr>
          <p:cNvSpPr/>
          <p:nvPr/>
        </p:nvSpPr>
        <p:spPr>
          <a:xfrm>
            <a:off x="1411074" y="1634456"/>
            <a:ext cx="1043075" cy="670867"/>
          </a:xfrm>
          <a:custGeom>
            <a:avLst/>
            <a:gdLst>
              <a:gd name="connsiteX0" fmla="*/ 0 w 1043075"/>
              <a:gd name="connsiteY0" fmla="*/ 111813 h 670867"/>
              <a:gd name="connsiteX1" fmla="*/ 111813 w 1043075"/>
              <a:gd name="connsiteY1" fmla="*/ 0 h 670867"/>
              <a:gd name="connsiteX2" fmla="*/ 521538 w 1043075"/>
              <a:gd name="connsiteY2" fmla="*/ 0 h 670867"/>
              <a:gd name="connsiteX3" fmla="*/ 931262 w 1043075"/>
              <a:gd name="connsiteY3" fmla="*/ 0 h 670867"/>
              <a:gd name="connsiteX4" fmla="*/ 1043075 w 1043075"/>
              <a:gd name="connsiteY4" fmla="*/ 111813 h 670867"/>
              <a:gd name="connsiteX5" fmla="*/ 1043075 w 1043075"/>
              <a:gd name="connsiteY5" fmla="*/ 559054 h 670867"/>
              <a:gd name="connsiteX6" fmla="*/ 931262 w 1043075"/>
              <a:gd name="connsiteY6" fmla="*/ 670867 h 670867"/>
              <a:gd name="connsiteX7" fmla="*/ 513343 w 1043075"/>
              <a:gd name="connsiteY7" fmla="*/ 670867 h 670867"/>
              <a:gd name="connsiteX8" fmla="*/ 111813 w 1043075"/>
              <a:gd name="connsiteY8" fmla="*/ 670867 h 670867"/>
              <a:gd name="connsiteX9" fmla="*/ 0 w 1043075"/>
              <a:gd name="connsiteY9" fmla="*/ 559054 h 670867"/>
              <a:gd name="connsiteX10" fmla="*/ 0 w 1043075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075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94233" y="-47258"/>
                  <a:pt x="376484" y="46694"/>
                  <a:pt x="521538" y="0"/>
                </a:cubicBezTo>
                <a:cubicBezTo>
                  <a:pt x="666593" y="-46694"/>
                  <a:pt x="849094" y="5403"/>
                  <a:pt x="931262" y="0"/>
                </a:cubicBezTo>
                <a:cubicBezTo>
                  <a:pt x="990344" y="-5445"/>
                  <a:pt x="1044016" y="37334"/>
                  <a:pt x="1043075" y="111813"/>
                </a:cubicBezTo>
                <a:cubicBezTo>
                  <a:pt x="1082189" y="282862"/>
                  <a:pt x="1006307" y="421920"/>
                  <a:pt x="1043075" y="559054"/>
                </a:cubicBezTo>
                <a:cubicBezTo>
                  <a:pt x="1029261" y="621376"/>
                  <a:pt x="998191" y="661536"/>
                  <a:pt x="931262" y="670867"/>
                </a:cubicBezTo>
                <a:cubicBezTo>
                  <a:pt x="844914" y="679264"/>
                  <a:pt x="600873" y="634814"/>
                  <a:pt x="513343" y="670867"/>
                </a:cubicBezTo>
                <a:cubicBezTo>
                  <a:pt x="425813" y="706920"/>
                  <a:pt x="219569" y="624335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1043075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322773" y="-46179"/>
                  <a:pt x="446972" y="10166"/>
                  <a:pt x="537926" y="0"/>
                </a:cubicBezTo>
                <a:cubicBezTo>
                  <a:pt x="628880" y="-10166"/>
                  <a:pt x="783229" y="22077"/>
                  <a:pt x="931262" y="0"/>
                </a:cubicBezTo>
                <a:cubicBezTo>
                  <a:pt x="983925" y="-4973"/>
                  <a:pt x="1047400" y="52126"/>
                  <a:pt x="1043075" y="111813"/>
                </a:cubicBezTo>
                <a:cubicBezTo>
                  <a:pt x="1092331" y="223347"/>
                  <a:pt x="1026289" y="363392"/>
                  <a:pt x="1043075" y="559054"/>
                </a:cubicBezTo>
                <a:cubicBezTo>
                  <a:pt x="1051352" y="607337"/>
                  <a:pt x="983068" y="679608"/>
                  <a:pt x="931262" y="670867"/>
                </a:cubicBezTo>
                <a:cubicBezTo>
                  <a:pt x="788772" y="683530"/>
                  <a:pt x="714291" y="661882"/>
                  <a:pt x="521538" y="670867"/>
                </a:cubicBezTo>
                <a:cubicBezTo>
                  <a:pt x="328785" y="679852"/>
                  <a:pt x="249816" y="622649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عائد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F10DCA-3F40-4D04-7615-6921D5FDC38B}"/>
              </a:ext>
            </a:extLst>
          </p:cNvPr>
          <p:cNvSpPr/>
          <p:nvPr/>
        </p:nvSpPr>
        <p:spPr>
          <a:xfrm>
            <a:off x="9578311" y="1943266"/>
            <a:ext cx="1370378" cy="670867"/>
          </a:xfrm>
          <a:custGeom>
            <a:avLst/>
            <a:gdLst>
              <a:gd name="connsiteX0" fmla="*/ 0 w 1370378"/>
              <a:gd name="connsiteY0" fmla="*/ 111813 h 670867"/>
              <a:gd name="connsiteX1" fmla="*/ 111813 w 1370378"/>
              <a:gd name="connsiteY1" fmla="*/ 0 h 670867"/>
              <a:gd name="connsiteX2" fmla="*/ 685189 w 1370378"/>
              <a:gd name="connsiteY2" fmla="*/ 0 h 670867"/>
              <a:gd name="connsiteX3" fmla="*/ 1258565 w 1370378"/>
              <a:gd name="connsiteY3" fmla="*/ 0 h 670867"/>
              <a:gd name="connsiteX4" fmla="*/ 1370378 w 1370378"/>
              <a:gd name="connsiteY4" fmla="*/ 111813 h 670867"/>
              <a:gd name="connsiteX5" fmla="*/ 1370378 w 1370378"/>
              <a:gd name="connsiteY5" fmla="*/ 559054 h 670867"/>
              <a:gd name="connsiteX6" fmla="*/ 1258565 w 1370378"/>
              <a:gd name="connsiteY6" fmla="*/ 670867 h 670867"/>
              <a:gd name="connsiteX7" fmla="*/ 673721 w 1370378"/>
              <a:gd name="connsiteY7" fmla="*/ 670867 h 670867"/>
              <a:gd name="connsiteX8" fmla="*/ 111813 w 1370378"/>
              <a:gd name="connsiteY8" fmla="*/ 670867 h 670867"/>
              <a:gd name="connsiteX9" fmla="*/ 0 w 1370378"/>
              <a:gd name="connsiteY9" fmla="*/ 559054 h 670867"/>
              <a:gd name="connsiteX10" fmla="*/ 0 w 1370378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0378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324103" y="-28980"/>
                  <a:pt x="422050" y="65824"/>
                  <a:pt x="685189" y="0"/>
                </a:cubicBezTo>
                <a:cubicBezTo>
                  <a:pt x="948328" y="-65824"/>
                  <a:pt x="1138813" y="65765"/>
                  <a:pt x="1258565" y="0"/>
                </a:cubicBezTo>
                <a:cubicBezTo>
                  <a:pt x="1317647" y="-5445"/>
                  <a:pt x="1371319" y="37334"/>
                  <a:pt x="1370378" y="111813"/>
                </a:cubicBezTo>
                <a:cubicBezTo>
                  <a:pt x="1409492" y="282862"/>
                  <a:pt x="1333610" y="421920"/>
                  <a:pt x="1370378" y="559054"/>
                </a:cubicBezTo>
                <a:cubicBezTo>
                  <a:pt x="1356564" y="621376"/>
                  <a:pt x="1325494" y="661536"/>
                  <a:pt x="1258565" y="670867"/>
                </a:cubicBezTo>
                <a:cubicBezTo>
                  <a:pt x="1070435" y="704231"/>
                  <a:pt x="846807" y="653421"/>
                  <a:pt x="673721" y="670867"/>
                </a:cubicBezTo>
                <a:cubicBezTo>
                  <a:pt x="500635" y="688313"/>
                  <a:pt x="261005" y="625077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1370378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333631" y="-38495"/>
                  <a:pt x="516008" y="38781"/>
                  <a:pt x="708124" y="0"/>
                </a:cubicBezTo>
                <a:cubicBezTo>
                  <a:pt x="900240" y="-38781"/>
                  <a:pt x="1133384" y="29184"/>
                  <a:pt x="1258565" y="0"/>
                </a:cubicBezTo>
                <a:cubicBezTo>
                  <a:pt x="1311228" y="-4973"/>
                  <a:pt x="1374703" y="52126"/>
                  <a:pt x="1370378" y="111813"/>
                </a:cubicBezTo>
                <a:cubicBezTo>
                  <a:pt x="1419634" y="223347"/>
                  <a:pt x="1353592" y="363392"/>
                  <a:pt x="1370378" y="559054"/>
                </a:cubicBezTo>
                <a:cubicBezTo>
                  <a:pt x="1378655" y="607337"/>
                  <a:pt x="1310371" y="679608"/>
                  <a:pt x="1258565" y="670867"/>
                </a:cubicBezTo>
                <a:cubicBezTo>
                  <a:pt x="981525" y="679216"/>
                  <a:pt x="911711" y="652861"/>
                  <a:pt x="685189" y="670867"/>
                </a:cubicBezTo>
                <a:cubicBezTo>
                  <a:pt x="458667" y="688873"/>
                  <a:pt x="309586" y="616612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BBC038-2CCF-16BC-06EF-4C35507B1946}"/>
              </a:ext>
            </a:extLst>
          </p:cNvPr>
          <p:cNvSpPr/>
          <p:nvPr/>
        </p:nvSpPr>
        <p:spPr>
          <a:xfrm>
            <a:off x="8393686" y="2798392"/>
            <a:ext cx="794160" cy="670867"/>
          </a:xfrm>
          <a:custGeom>
            <a:avLst/>
            <a:gdLst>
              <a:gd name="connsiteX0" fmla="*/ 0 w 794160"/>
              <a:gd name="connsiteY0" fmla="*/ 111813 h 670867"/>
              <a:gd name="connsiteX1" fmla="*/ 111813 w 794160"/>
              <a:gd name="connsiteY1" fmla="*/ 0 h 670867"/>
              <a:gd name="connsiteX2" fmla="*/ 682347 w 794160"/>
              <a:gd name="connsiteY2" fmla="*/ 0 h 670867"/>
              <a:gd name="connsiteX3" fmla="*/ 794160 w 794160"/>
              <a:gd name="connsiteY3" fmla="*/ 111813 h 670867"/>
              <a:gd name="connsiteX4" fmla="*/ 794160 w 794160"/>
              <a:gd name="connsiteY4" fmla="*/ 559054 h 670867"/>
              <a:gd name="connsiteX5" fmla="*/ 682347 w 794160"/>
              <a:gd name="connsiteY5" fmla="*/ 670867 h 670867"/>
              <a:gd name="connsiteX6" fmla="*/ 111813 w 794160"/>
              <a:gd name="connsiteY6" fmla="*/ 670867 h 670867"/>
              <a:gd name="connsiteX7" fmla="*/ 0 w 794160"/>
              <a:gd name="connsiteY7" fmla="*/ 559054 h 670867"/>
              <a:gd name="connsiteX8" fmla="*/ 0 w 794160"/>
              <a:gd name="connsiteY8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160" h="670867" fill="none" extrusionOk="0">
                <a:moveTo>
                  <a:pt x="0" y="111813"/>
                </a:moveTo>
                <a:cubicBezTo>
                  <a:pt x="6755" y="60115"/>
                  <a:pt x="51584" y="15782"/>
                  <a:pt x="111813" y="0"/>
                </a:cubicBezTo>
                <a:cubicBezTo>
                  <a:pt x="343538" y="-5949"/>
                  <a:pt x="504367" y="60996"/>
                  <a:pt x="682347" y="0"/>
                </a:cubicBezTo>
                <a:cubicBezTo>
                  <a:pt x="747749" y="-4530"/>
                  <a:pt x="782430" y="45526"/>
                  <a:pt x="794160" y="111813"/>
                </a:cubicBezTo>
                <a:cubicBezTo>
                  <a:pt x="800136" y="322572"/>
                  <a:pt x="761226" y="408261"/>
                  <a:pt x="794160" y="559054"/>
                </a:cubicBezTo>
                <a:cubicBezTo>
                  <a:pt x="791489" y="615362"/>
                  <a:pt x="745041" y="658141"/>
                  <a:pt x="682347" y="670867"/>
                </a:cubicBezTo>
                <a:cubicBezTo>
                  <a:pt x="518804" y="686498"/>
                  <a:pt x="265756" y="639837"/>
                  <a:pt x="111813" y="670867"/>
                </a:cubicBezTo>
                <a:cubicBezTo>
                  <a:pt x="36246" y="671436"/>
                  <a:pt x="5176" y="611476"/>
                  <a:pt x="0" y="559054"/>
                </a:cubicBezTo>
                <a:cubicBezTo>
                  <a:pt x="-80" y="379692"/>
                  <a:pt x="39529" y="230703"/>
                  <a:pt x="0" y="111813"/>
                </a:cubicBezTo>
                <a:close/>
              </a:path>
              <a:path w="794160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350939" y="-37589"/>
                  <a:pt x="487275" y="65716"/>
                  <a:pt x="682347" y="0"/>
                </a:cubicBezTo>
                <a:cubicBezTo>
                  <a:pt x="742519" y="-1203"/>
                  <a:pt x="786313" y="66165"/>
                  <a:pt x="794160" y="111813"/>
                </a:cubicBezTo>
                <a:cubicBezTo>
                  <a:pt x="843525" y="272786"/>
                  <a:pt x="790735" y="361405"/>
                  <a:pt x="794160" y="559054"/>
                </a:cubicBezTo>
                <a:cubicBezTo>
                  <a:pt x="797424" y="614090"/>
                  <a:pt x="736548" y="669710"/>
                  <a:pt x="682347" y="670867"/>
                </a:cubicBezTo>
                <a:cubicBezTo>
                  <a:pt x="474390" y="708210"/>
                  <a:pt x="260829" y="659226"/>
                  <a:pt x="111813" y="670867"/>
                </a:cubicBezTo>
                <a:cubicBezTo>
                  <a:pt x="40844" y="686112"/>
                  <a:pt x="-9778" y="609466"/>
                  <a:pt x="0" y="559054"/>
                </a:cubicBezTo>
                <a:cubicBezTo>
                  <a:pt x="-12033" y="449935"/>
                  <a:pt x="28265" y="217800"/>
                  <a:pt x="0" y="1118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CA64E3-6961-C3C8-8066-C68B4411BD95}"/>
              </a:ext>
            </a:extLst>
          </p:cNvPr>
          <p:cNvSpPr/>
          <p:nvPr/>
        </p:nvSpPr>
        <p:spPr>
          <a:xfrm>
            <a:off x="8291104" y="1883490"/>
            <a:ext cx="999324" cy="670867"/>
          </a:xfrm>
          <a:custGeom>
            <a:avLst/>
            <a:gdLst>
              <a:gd name="connsiteX0" fmla="*/ 0 w 999324"/>
              <a:gd name="connsiteY0" fmla="*/ 111813 h 670867"/>
              <a:gd name="connsiteX1" fmla="*/ 111813 w 999324"/>
              <a:gd name="connsiteY1" fmla="*/ 0 h 670867"/>
              <a:gd name="connsiteX2" fmla="*/ 499662 w 999324"/>
              <a:gd name="connsiteY2" fmla="*/ 0 h 670867"/>
              <a:gd name="connsiteX3" fmla="*/ 887511 w 999324"/>
              <a:gd name="connsiteY3" fmla="*/ 0 h 670867"/>
              <a:gd name="connsiteX4" fmla="*/ 999324 w 999324"/>
              <a:gd name="connsiteY4" fmla="*/ 111813 h 670867"/>
              <a:gd name="connsiteX5" fmla="*/ 999324 w 999324"/>
              <a:gd name="connsiteY5" fmla="*/ 559054 h 670867"/>
              <a:gd name="connsiteX6" fmla="*/ 887511 w 999324"/>
              <a:gd name="connsiteY6" fmla="*/ 670867 h 670867"/>
              <a:gd name="connsiteX7" fmla="*/ 491905 w 999324"/>
              <a:gd name="connsiteY7" fmla="*/ 670867 h 670867"/>
              <a:gd name="connsiteX8" fmla="*/ 111813 w 999324"/>
              <a:gd name="connsiteY8" fmla="*/ 670867 h 670867"/>
              <a:gd name="connsiteX9" fmla="*/ 0 w 999324"/>
              <a:gd name="connsiteY9" fmla="*/ 559054 h 670867"/>
              <a:gd name="connsiteX10" fmla="*/ 0 w 999324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9324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89406" y="-41354"/>
                  <a:pt x="413550" y="28822"/>
                  <a:pt x="499662" y="0"/>
                </a:cubicBezTo>
                <a:cubicBezTo>
                  <a:pt x="585774" y="-28822"/>
                  <a:pt x="695547" y="11408"/>
                  <a:pt x="887511" y="0"/>
                </a:cubicBezTo>
                <a:cubicBezTo>
                  <a:pt x="946593" y="-5445"/>
                  <a:pt x="1000265" y="37334"/>
                  <a:pt x="999324" y="111813"/>
                </a:cubicBezTo>
                <a:cubicBezTo>
                  <a:pt x="1038438" y="282862"/>
                  <a:pt x="962556" y="421920"/>
                  <a:pt x="999324" y="559054"/>
                </a:cubicBezTo>
                <a:cubicBezTo>
                  <a:pt x="985510" y="621376"/>
                  <a:pt x="954440" y="661536"/>
                  <a:pt x="887511" y="670867"/>
                </a:cubicBezTo>
                <a:cubicBezTo>
                  <a:pt x="715792" y="684689"/>
                  <a:pt x="577511" y="624391"/>
                  <a:pt x="491905" y="670867"/>
                </a:cubicBezTo>
                <a:cubicBezTo>
                  <a:pt x="406299" y="717343"/>
                  <a:pt x="278670" y="643041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9993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25112" y="-15476"/>
                  <a:pt x="325795" y="41877"/>
                  <a:pt x="515176" y="0"/>
                </a:cubicBezTo>
                <a:cubicBezTo>
                  <a:pt x="704557" y="-41877"/>
                  <a:pt x="718075" y="35680"/>
                  <a:pt x="887511" y="0"/>
                </a:cubicBezTo>
                <a:cubicBezTo>
                  <a:pt x="940174" y="-4973"/>
                  <a:pt x="1003649" y="52126"/>
                  <a:pt x="999324" y="111813"/>
                </a:cubicBezTo>
                <a:cubicBezTo>
                  <a:pt x="1048580" y="223347"/>
                  <a:pt x="982538" y="363392"/>
                  <a:pt x="999324" y="559054"/>
                </a:cubicBezTo>
                <a:cubicBezTo>
                  <a:pt x="1007601" y="607337"/>
                  <a:pt x="939317" y="679608"/>
                  <a:pt x="887511" y="670867"/>
                </a:cubicBezTo>
                <a:cubicBezTo>
                  <a:pt x="742191" y="678102"/>
                  <a:pt x="591951" y="644118"/>
                  <a:pt x="499662" y="670867"/>
                </a:cubicBezTo>
                <a:cubicBezTo>
                  <a:pt x="407373" y="697616"/>
                  <a:pt x="217145" y="659577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8F63C3-8A09-FD93-7779-E4970A0D7122}"/>
              </a:ext>
            </a:extLst>
          </p:cNvPr>
          <p:cNvSpPr/>
          <p:nvPr/>
        </p:nvSpPr>
        <p:spPr>
          <a:xfrm>
            <a:off x="9889399" y="2782781"/>
            <a:ext cx="976333" cy="670867"/>
          </a:xfrm>
          <a:custGeom>
            <a:avLst/>
            <a:gdLst>
              <a:gd name="connsiteX0" fmla="*/ 0 w 976333"/>
              <a:gd name="connsiteY0" fmla="*/ 111813 h 670867"/>
              <a:gd name="connsiteX1" fmla="*/ 111813 w 976333"/>
              <a:gd name="connsiteY1" fmla="*/ 0 h 670867"/>
              <a:gd name="connsiteX2" fmla="*/ 488167 w 976333"/>
              <a:gd name="connsiteY2" fmla="*/ 0 h 670867"/>
              <a:gd name="connsiteX3" fmla="*/ 864520 w 976333"/>
              <a:gd name="connsiteY3" fmla="*/ 0 h 670867"/>
              <a:gd name="connsiteX4" fmla="*/ 976333 w 976333"/>
              <a:gd name="connsiteY4" fmla="*/ 111813 h 670867"/>
              <a:gd name="connsiteX5" fmla="*/ 976333 w 976333"/>
              <a:gd name="connsiteY5" fmla="*/ 559054 h 670867"/>
              <a:gd name="connsiteX6" fmla="*/ 864520 w 976333"/>
              <a:gd name="connsiteY6" fmla="*/ 670867 h 670867"/>
              <a:gd name="connsiteX7" fmla="*/ 480639 w 976333"/>
              <a:gd name="connsiteY7" fmla="*/ 670867 h 670867"/>
              <a:gd name="connsiteX8" fmla="*/ 111813 w 976333"/>
              <a:gd name="connsiteY8" fmla="*/ 670867 h 670867"/>
              <a:gd name="connsiteX9" fmla="*/ 0 w 976333"/>
              <a:gd name="connsiteY9" fmla="*/ 559054 h 670867"/>
              <a:gd name="connsiteX10" fmla="*/ 0 w 976333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333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192733" y="-37482"/>
                  <a:pt x="331568" y="136"/>
                  <a:pt x="488167" y="0"/>
                </a:cubicBezTo>
                <a:cubicBezTo>
                  <a:pt x="644766" y="-136"/>
                  <a:pt x="749487" y="27065"/>
                  <a:pt x="864520" y="0"/>
                </a:cubicBezTo>
                <a:cubicBezTo>
                  <a:pt x="923602" y="-5445"/>
                  <a:pt x="977274" y="37334"/>
                  <a:pt x="976333" y="111813"/>
                </a:cubicBezTo>
                <a:cubicBezTo>
                  <a:pt x="1015447" y="282862"/>
                  <a:pt x="939565" y="421920"/>
                  <a:pt x="976333" y="559054"/>
                </a:cubicBezTo>
                <a:cubicBezTo>
                  <a:pt x="962519" y="621376"/>
                  <a:pt x="931449" y="661536"/>
                  <a:pt x="864520" y="670867"/>
                </a:cubicBezTo>
                <a:cubicBezTo>
                  <a:pt x="726796" y="692411"/>
                  <a:pt x="606746" y="638014"/>
                  <a:pt x="480639" y="670867"/>
                </a:cubicBezTo>
                <a:cubicBezTo>
                  <a:pt x="354532" y="703720"/>
                  <a:pt x="246259" y="648631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976333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4987" y="-24112"/>
                  <a:pt x="378263" y="23536"/>
                  <a:pt x="503221" y="0"/>
                </a:cubicBezTo>
                <a:cubicBezTo>
                  <a:pt x="628179" y="-23536"/>
                  <a:pt x="739177" y="15135"/>
                  <a:pt x="864520" y="0"/>
                </a:cubicBezTo>
                <a:cubicBezTo>
                  <a:pt x="917183" y="-4973"/>
                  <a:pt x="980658" y="52126"/>
                  <a:pt x="976333" y="111813"/>
                </a:cubicBezTo>
                <a:cubicBezTo>
                  <a:pt x="1025589" y="223347"/>
                  <a:pt x="959547" y="363392"/>
                  <a:pt x="976333" y="559054"/>
                </a:cubicBezTo>
                <a:cubicBezTo>
                  <a:pt x="984610" y="607337"/>
                  <a:pt x="916326" y="679608"/>
                  <a:pt x="864520" y="670867"/>
                </a:cubicBezTo>
                <a:cubicBezTo>
                  <a:pt x="777765" y="704869"/>
                  <a:pt x="675245" y="632186"/>
                  <a:pt x="488167" y="670867"/>
                </a:cubicBezTo>
                <a:cubicBezTo>
                  <a:pt x="301089" y="709548"/>
                  <a:pt x="283596" y="647150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مديونية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83D50-51F0-20BF-7256-3073E413F72C}"/>
              </a:ext>
            </a:extLst>
          </p:cNvPr>
          <p:cNvSpPr/>
          <p:nvPr/>
        </p:nvSpPr>
        <p:spPr>
          <a:xfrm>
            <a:off x="3787296" y="552882"/>
            <a:ext cx="1265080" cy="670867"/>
          </a:xfrm>
          <a:custGeom>
            <a:avLst/>
            <a:gdLst>
              <a:gd name="connsiteX0" fmla="*/ 0 w 1265080"/>
              <a:gd name="connsiteY0" fmla="*/ 111813 h 670867"/>
              <a:gd name="connsiteX1" fmla="*/ 111813 w 1265080"/>
              <a:gd name="connsiteY1" fmla="*/ 0 h 670867"/>
              <a:gd name="connsiteX2" fmla="*/ 632540 w 1265080"/>
              <a:gd name="connsiteY2" fmla="*/ 0 h 670867"/>
              <a:gd name="connsiteX3" fmla="*/ 1153267 w 1265080"/>
              <a:gd name="connsiteY3" fmla="*/ 0 h 670867"/>
              <a:gd name="connsiteX4" fmla="*/ 1265080 w 1265080"/>
              <a:gd name="connsiteY4" fmla="*/ 111813 h 670867"/>
              <a:gd name="connsiteX5" fmla="*/ 1265080 w 1265080"/>
              <a:gd name="connsiteY5" fmla="*/ 559054 h 670867"/>
              <a:gd name="connsiteX6" fmla="*/ 1153267 w 1265080"/>
              <a:gd name="connsiteY6" fmla="*/ 670867 h 670867"/>
              <a:gd name="connsiteX7" fmla="*/ 622125 w 1265080"/>
              <a:gd name="connsiteY7" fmla="*/ 670867 h 670867"/>
              <a:gd name="connsiteX8" fmla="*/ 111813 w 1265080"/>
              <a:gd name="connsiteY8" fmla="*/ 670867 h 670867"/>
              <a:gd name="connsiteX9" fmla="*/ 0 w 1265080"/>
              <a:gd name="connsiteY9" fmla="*/ 559054 h 670867"/>
              <a:gd name="connsiteX10" fmla="*/ 0 w 1265080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080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70999" y="-46762"/>
                  <a:pt x="519013" y="30209"/>
                  <a:pt x="632540" y="0"/>
                </a:cubicBezTo>
                <a:cubicBezTo>
                  <a:pt x="746067" y="-30209"/>
                  <a:pt x="1000888" y="37672"/>
                  <a:pt x="1153267" y="0"/>
                </a:cubicBezTo>
                <a:cubicBezTo>
                  <a:pt x="1212349" y="-5445"/>
                  <a:pt x="1266021" y="37334"/>
                  <a:pt x="1265080" y="111813"/>
                </a:cubicBezTo>
                <a:cubicBezTo>
                  <a:pt x="1304194" y="282862"/>
                  <a:pt x="1228312" y="421920"/>
                  <a:pt x="1265080" y="559054"/>
                </a:cubicBezTo>
                <a:cubicBezTo>
                  <a:pt x="1251266" y="621376"/>
                  <a:pt x="1220196" y="661536"/>
                  <a:pt x="1153267" y="670867"/>
                </a:cubicBezTo>
                <a:cubicBezTo>
                  <a:pt x="999018" y="671925"/>
                  <a:pt x="818665" y="638308"/>
                  <a:pt x="622125" y="670867"/>
                </a:cubicBezTo>
                <a:cubicBezTo>
                  <a:pt x="425585" y="703426"/>
                  <a:pt x="221010" y="624914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1265080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382261" y="-57351"/>
                  <a:pt x="386101" y="15279"/>
                  <a:pt x="653369" y="0"/>
                </a:cubicBezTo>
                <a:cubicBezTo>
                  <a:pt x="920637" y="-15279"/>
                  <a:pt x="983794" y="29413"/>
                  <a:pt x="1153267" y="0"/>
                </a:cubicBezTo>
                <a:cubicBezTo>
                  <a:pt x="1205930" y="-4973"/>
                  <a:pt x="1269405" y="52126"/>
                  <a:pt x="1265080" y="111813"/>
                </a:cubicBezTo>
                <a:cubicBezTo>
                  <a:pt x="1314336" y="223347"/>
                  <a:pt x="1248294" y="363392"/>
                  <a:pt x="1265080" y="559054"/>
                </a:cubicBezTo>
                <a:cubicBezTo>
                  <a:pt x="1273357" y="607337"/>
                  <a:pt x="1205073" y="679608"/>
                  <a:pt x="1153267" y="670867"/>
                </a:cubicBezTo>
                <a:cubicBezTo>
                  <a:pt x="980080" y="731673"/>
                  <a:pt x="849347" y="659754"/>
                  <a:pt x="632540" y="670867"/>
                </a:cubicBezTo>
                <a:cubicBezTo>
                  <a:pt x="415733" y="681980"/>
                  <a:pt x="293412" y="642188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1EB98C-D05B-FEE2-F45F-7BB0181DFF1D}"/>
              </a:ext>
            </a:extLst>
          </p:cNvPr>
          <p:cNvSpPr/>
          <p:nvPr/>
        </p:nvSpPr>
        <p:spPr>
          <a:xfrm>
            <a:off x="3682747" y="1530537"/>
            <a:ext cx="3033887" cy="670867"/>
          </a:xfr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 شراء أرض وبناء مول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35126A-FDCA-BF58-7D48-6AAC2CA4CA82}"/>
              </a:ext>
            </a:extLst>
          </p:cNvPr>
          <p:cNvSpPr/>
          <p:nvPr/>
        </p:nvSpPr>
        <p:spPr>
          <a:xfrm>
            <a:off x="5831348" y="4099739"/>
            <a:ext cx="885286" cy="670867"/>
          </a:xfrm>
          <a:custGeom>
            <a:avLst/>
            <a:gdLst>
              <a:gd name="connsiteX0" fmla="*/ 0 w 885286"/>
              <a:gd name="connsiteY0" fmla="*/ 111813 h 670867"/>
              <a:gd name="connsiteX1" fmla="*/ 111813 w 885286"/>
              <a:gd name="connsiteY1" fmla="*/ 0 h 670867"/>
              <a:gd name="connsiteX2" fmla="*/ 442643 w 885286"/>
              <a:gd name="connsiteY2" fmla="*/ 0 h 670867"/>
              <a:gd name="connsiteX3" fmla="*/ 773473 w 885286"/>
              <a:gd name="connsiteY3" fmla="*/ 0 h 670867"/>
              <a:gd name="connsiteX4" fmla="*/ 885286 w 885286"/>
              <a:gd name="connsiteY4" fmla="*/ 111813 h 670867"/>
              <a:gd name="connsiteX5" fmla="*/ 885286 w 885286"/>
              <a:gd name="connsiteY5" fmla="*/ 559054 h 670867"/>
              <a:gd name="connsiteX6" fmla="*/ 773473 w 885286"/>
              <a:gd name="connsiteY6" fmla="*/ 670867 h 670867"/>
              <a:gd name="connsiteX7" fmla="*/ 436026 w 885286"/>
              <a:gd name="connsiteY7" fmla="*/ 670867 h 670867"/>
              <a:gd name="connsiteX8" fmla="*/ 111813 w 885286"/>
              <a:gd name="connsiteY8" fmla="*/ 670867 h 670867"/>
              <a:gd name="connsiteX9" fmla="*/ 0 w 885286"/>
              <a:gd name="connsiteY9" fmla="*/ 559054 h 670867"/>
              <a:gd name="connsiteX10" fmla="*/ 0 w 88528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42850" y="-16903"/>
                  <a:pt x="348863" y="8899"/>
                  <a:pt x="442643" y="0"/>
                </a:cubicBezTo>
                <a:cubicBezTo>
                  <a:pt x="536423" y="-8899"/>
                  <a:pt x="704968" y="7948"/>
                  <a:pt x="773473" y="0"/>
                </a:cubicBezTo>
                <a:cubicBezTo>
                  <a:pt x="832555" y="-5445"/>
                  <a:pt x="886227" y="37334"/>
                  <a:pt x="885286" y="111813"/>
                </a:cubicBezTo>
                <a:cubicBezTo>
                  <a:pt x="924400" y="282862"/>
                  <a:pt x="848518" y="421920"/>
                  <a:pt x="885286" y="559054"/>
                </a:cubicBezTo>
                <a:cubicBezTo>
                  <a:pt x="871472" y="621376"/>
                  <a:pt x="840402" y="661536"/>
                  <a:pt x="773473" y="670867"/>
                </a:cubicBezTo>
                <a:cubicBezTo>
                  <a:pt x="633148" y="673361"/>
                  <a:pt x="599955" y="666486"/>
                  <a:pt x="436026" y="670867"/>
                </a:cubicBezTo>
                <a:cubicBezTo>
                  <a:pt x="272097" y="675248"/>
                  <a:pt x="186464" y="667104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88528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1269" y="-37121"/>
                  <a:pt x="295829" y="25986"/>
                  <a:pt x="455876" y="0"/>
                </a:cubicBezTo>
                <a:cubicBezTo>
                  <a:pt x="615923" y="-25986"/>
                  <a:pt x="649852" y="32109"/>
                  <a:pt x="773473" y="0"/>
                </a:cubicBezTo>
                <a:cubicBezTo>
                  <a:pt x="826136" y="-4973"/>
                  <a:pt x="889611" y="52126"/>
                  <a:pt x="885286" y="111813"/>
                </a:cubicBezTo>
                <a:cubicBezTo>
                  <a:pt x="934542" y="223347"/>
                  <a:pt x="868500" y="363392"/>
                  <a:pt x="885286" y="559054"/>
                </a:cubicBezTo>
                <a:cubicBezTo>
                  <a:pt x="893563" y="607337"/>
                  <a:pt x="825279" y="679608"/>
                  <a:pt x="773473" y="670867"/>
                </a:cubicBezTo>
                <a:cubicBezTo>
                  <a:pt x="633312" y="690667"/>
                  <a:pt x="568595" y="655391"/>
                  <a:pt x="442643" y="670867"/>
                </a:cubicBezTo>
                <a:cubicBezTo>
                  <a:pt x="316691" y="686343"/>
                  <a:pt x="203387" y="636568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المنصورة</a:t>
            </a:r>
            <a:endParaRPr lang="en-US" sz="11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9B4359-4230-9BFF-E94A-6348F8D6A5A7}"/>
              </a:ext>
            </a:extLst>
          </p:cNvPr>
          <p:cNvSpPr/>
          <p:nvPr/>
        </p:nvSpPr>
        <p:spPr>
          <a:xfrm>
            <a:off x="4794546" y="4048293"/>
            <a:ext cx="885286" cy="670867"/>
          </a:xfrm>
          <a:custGeom>
            <a:avLst/>
            <a:gdLst>
              <a:gd name="connsiteX0" fmla="*/ 0 w 885286"/>
              <a:gd name="connsiteY0" fmla="*/ 111813 h 670867"/>
              <a:gd name="connsiteX1" fmla="*/ 111813 w 885286"/>
              <a:gd name="connsiteY1" fmla="*/ 0 h 670867"/>
              <a:gd name="connsiteX2" fmla="*/ 442643 w 885286"/>
              <a:gd name="connsiteY2" fmla="*/ 0 h 670867"/>
              <a:gd name="connsiteX3" fmla="*/ 773473 w 885286"/>
              <a:gd name="connsiteY3" fmla="*/ 0 h 670867"/>
              <a:gd name="connsiteX4" fmla="*/ 885286 w 885286"/>
              <a:gd name="connsiteY4" fmla="*/ 111813 h 670867"/>
              <a:gd name="connsiteX5" fmla="*/ 885286 w 885286"/>
              <a:gd name="connsiteY5" fmla="*/ 559054 h 670867"/>
              <a:gd name="connsiteX6" fmla="*/ 773473 w 885286"/>
              <a:gd name="connsiteY6" fmla="*/ 670867 h 670867"/>
              <a:gd name="connsiteX7" fmla="*/ 436026 w 885286"/>
              <a:gd name="connsiteY7" fmla="*/ 670867 h 670867"/>
              <a:gd name="connsiteX8" fmla="*/ 111813 w 885286"/>
              <a:gd name="connsiteY8" fmla="*/ 670867 h 670867"/>
              <a:gd name="connsiteX9" fmla="*/ 0 w 885286"/>
              <a:gd name="connsiteY9" fmla="*/ 559054 h 670867"/>
              <a:gd name="connsiteX10" fmla="*/ 0 w 88528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42850" y="-16903"/>
                  <a:pt x="348863" y="8899"/>
                  <a:pt x="442643" y="0"/>
                </a:cubicBezTo>
                <a:cubicBezTo>
                  <a:pt x="536423" y="-8899"/>
                  <a:pt x="704968" y="7948"/>
                  <a:pt x="773473" y="0"/>
                </a:cubicBezTo>
                <a:cubicBezTo>
                  <a:pt x="832555" y="-5445"/>
                  <a:pt x="886227" y="37334"/>
                  <a:pt x="885286" y="111813"/>
                </a:cubicBezTo>
                <a:cubicBezTo>
                  <a:pt x="924400" y="282862"/>
                  <a:pt x="848518" y="421920"/>
                  <a:pt x="885286" y="559054"/>
                </a:cubicBezTo>
                <a:cubicBezTo>
                  <a:pt x="871472" y="621376"/>
                  <a:pt x="840402" y="661536"/>
                  <a:pt x="773473" y="670867"/>
                </a:cubicBezTo>
                <a:cubicBezTo>
                  <a:pt x="633148" y="673361"/>
                  <a:pt x="599955" y="666486"/>
                  <a:pt x="436026" y="670867"/>
                </a:cubicBezTo>
                <a:cubicBezTo>
                  <a:pt x="272097" y="675248"/>
                  <a:pt x="186464" y="667104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88528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1269" y="-37121"/>
                  <a:pt x="295829" y="25986"/>
                  <a:pt x="455876" y="0"/>
                </a:cubicBezTo>
                <a:cubicBezTo>
                  <a:pt x="615923" y="-25986"/>
                  <a:pt x="649852" y="32109"/>
                  <a:pt x="773473" y="0"/>
                </a:cubicBezTo>
                <a:cubicBezTo>
                  <a:pt x="826136" y="-4973"/>
                  <a:pt x="889611" y="52126"/>
                  <a:pt x="885286" y="111813"/>
                </a:cubicBezTo>
                <a:cubicBezTo>
                  <a:pt x="934542" y="223347"/>
                  <a:pt x="868500" y="363392"/>
                  <a:pt x="885286" y="559054"/>
                </a:cubicBezTo>
                <a:cubicBezTo>
                  <a:pt x="893563" y="607337"/>
                  <a:pt x="825279" y="679608"/>
                  <a:pt x="773473" y="670867"/>
                </a:cubicBezTo>
                <a:cubicBezTo>
                  <a:pt x="633312" y="690667"/>
                  <a:pt x="568595" y="655391"/>
                  <a:pt x="442643" y="670867"/>
                </a:cubicBezTo>
                <a:cubicBezTo>
                  <a:pt x="316691" y="686343"/>
                  <a:pt x="203387" y="636568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التجمع</a:t>
            </a:r>
            <a:endParaRPr lang="en-US" sz="14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0BFD47-D663-F8C4-01A2-03B7E3B5AFEA}"/>
              </a:ext>
            </a:extLst>
          </p:cNvPr>
          <p:cNvSpPr/>
          <p:nvPr/>
        </p:nvSpPr>
        <p:spPr>
          <a:xfrm>
            <a:off x="3726434" y="4016738"/>
            <a:ext cx="885286" cy="670867"/>
          </a:xfrm>
          <a:custGeom>
            <a:avLst/>
            <a:gdLst>
              <a:gd name="connsiteX0" fmla="*/ 0 w 885286"/>
              <a:gd name="connsiteY0" fmla="*/ 111813 h 670867"/>
              <a:gd name="connsiteX1" fmla="*/ 111813 w 885286"/>
              <a:gd name="connsiteY1" fmla="*/ 0 h 670867"/>
              <a:gd name="connsiteX2" fmla="*/ 442643 w 885286"/>
              <a:gd name="connsiteY2" fmla="*/ 0 h 670867"/>
              <a:gd name="connsiteX3" fmla="*/ 773473 w 885286"/>
              <a:gd name="connsiteY3" fmla="*/ 0 h 670867"/>
              <a:gd name="connsiteX4" fmla="*/ 885286 w 885286"/>
              <a:gd name="connsiteY4" fmla="*/ 111813 h 670867"/>
              <a:gd name="connsiteX5" fmla="*/ 885286 w 885286"/>
              <a:gd name="connsiteY5" fmla="*/ 559054 h 670867"/>
              <a:gd name="connsiteX6" fmla="*/ 773473 w 885286"/>
              <a:gd name="connsiteY6" fmla="*/ 670867 h 670867"/>
              <a:gd name="connsiteX7" fmla="*/ 436026 w 885286"/>
              <a:gd name="connsiteY7" fmla="*/ 670867 h 670867"/>
              <a:gd name="connsiteX8" fmla="*/ 111813 w 885286"/>
              <a:gd name="connsiteY8" fmla="*/ 670867 h 670867"/>
              <a:gd name="connsiteX9" fmla="*/ 0 w 885286"/>
              <a:gd name="connsiteY9" fmla="*/ 559054 h 670867"/>
              <a:gd name="connsiteX10" fmla="*/ 0 w 88528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42850" y="-16903"/>
                  <a:pt x="348863" y="8899"/>
                  <a:pt x="442643" y="0"/>
                </a:cubicBezTo>
                <a:cubicBezTo>
                  <a:pt x="536423" y="-8899"/>
                  <a:pt x="704968" y="7948"/>
                  <a:pt x="773473" y="0"/>
                </a:cubicBezTo>
                <a:cubicBezTo>
                  <a:pt x="832555" y="-5445"/>
                  <a:pt x="886227" y="37334"/>
                  <a:pt x="885286" y="111813"/>
                </a:cubicBezTo>
                <a:cubicBezTo>
                  <a:pt x="924400" y="282862"/>
                  <a:pt x="848518" y="421920"/>
                  <a:pt x="885286" y="559054"/>
                </a:cubicBezTo>
                <a:cubicBezTo>
                  <a:pt x="871472" y="621376"/>
                  <a:pt x="840402" y="661536"/>
                  <a:pt x="773473" y="670867"/>
                </a:cubicBezTo>
                <a:cubicBezTo>
                  <a:pt x="633148" y="673361"/>
                  <a:pt x="599955" y="666486"/>
                  <a:pt x="436026" y="670867"/>
                </a:cubicBezTo>
                <a:cubicBezTo>
                  <a:pt x="272097" y="675248"/>
                  <a:pt x="186464" y="667104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88528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1269" y="-37121"/>
                  <a:pt x="295829" y="25986"/>
                  <a:pt x="455876" y="0"/>
                </a:cubicBezTo>
                <a:cubicBezTo>
                  <a:pt x="615923" y="-25986"/>
                  <a:pt x="649852" y="32109"/>
                  <a:pt x="773473" y="0"/>
                </a:cubicBezTo>
                <a:cubicBezTo>
                  <a:pt x="826136" y="-4973"/>
                  <a:pt x="889611" y="52126"/>
                  <a:pt x="885286" y="111813"/>
                </a:cubicBezTo>
                <a:cubicBezTo>
                  <a:pt x="934542" y="223347"/>
                  <a:pt x="868500" y="363392"/>
                  <a:pt x="885286" y="559054"/>
                </a:cubicBezTo>
                <a:cubicBezTo>
                  <a:pt x="893563" y="607337"/>
                  <a:pt x="825279" y="679608"/>
                  <a:pt x="773473" y="670867"/>
                </a:cubicBezTo>
                <a:cubicBezTo>
                  <a:pt x="633312" y="690667"/>
                  <a:pt x="568595" y="655391"/>
                  <a:pt x="442643" y="670867"/>
                </a:cubicBezTo>
                <a:cubicBezTo>
                  <a:pt x="316691" y="686343"/>
                  <a:pt x="203387" y="636568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قنا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F54B8A-3A6A-F862-05A0-A4B199DDE5C6}"/>
              </a:ext>
            </a:extLst>
          </p:cNvPr>
          <p:cNvSpPr/>
          <p:nvPr/>
        </p:nvSpPr>
        <p:spPr>
          <a:xfrm>
            <a:off x="4229252" y="2453981"/>
            <a:ext cx="2047484" cy="670867"/>
          </a:xfrm>
          <a:custGeom>
            <a:avLst/>
            <a:gdLst>
              <a:gd name="connsiteX0" fmla="*/ 0 w 2047484"/>
              <a:gd name="connsiteY0" fmla="*/ 111813 h 670867"/>
              <a:gd name="connsiteX1" fmla="*/ 111813 w 2047484"/>
              <a:gd name="connsiteY1" fmla="*/ 0 h 670867"/>
              <a:gd name="connsiteX2" fmla="*/ 586016 w 2047484"/>
              <a:gd name="connsiteY2" fmla="*/ 0 h 670867"/>
              <a:gd name="connsiteX3" fmla="*/ 1005503 w 2047484"/>
              <a:gd name="connsiteY3" fmla="*/ 0 h 670867"/>
              <a:gd name="connsiteX4" fmla="*/ 1497945 w 2047484"/>
              <a:gd name="connsiteY4" fmla="*/ 0 h 670867"/>
              <a:gd name="connsiteX5" fmla="*/ 1935671 w 2047484"/>
              <a:gd name="connsiteY5" fmla="*/ 0 h 670867"/>
              <a:gd name="connsiteX6" fmla="*/ 2047484 w 2047484"/>
              <a:gd name="connsiteY6" fmla="*/ 111813 h 670867"/>
              <a:gd name="connsiteX7" fmla="*/ 2047484 w 2047484"/>
              <a:gd name="connsiteY7" fmla="*/ 559054 h 670867"/>
              <a:gd name="connsiteX8" fmla="*/ 1935671 w 2047484"/>
              <a:gd name="connsiteY8" fmla="*/ 670867 h 670867"/>
              <a:gd name="connsiteX9" fmla="*/ 1443229 w 2047484"/>
              <a:gd name="connsiteY9" fmla="*/ 670867 h 670867"/>
              <a:gd name="connsiteX10" fmla="*/ 969026 w 2047484"/>
              <a:gd name="connsiteY10" fmla="*/ 670867 h 670867"/>
              <a:gd name="connsiteX11" fmla="*/ 549539 w 2047484"/>
              <a:gd name="connsiteY11" fmla="*/ 670867 h 670867"/>
              <a:gd name="connsiteX12" fmla="*/ 111813 w 2047484"/>
              <a:gd name="connsiteY12" fmla="*/ 670867 h 670867"/>
              <a:gd name="connsiteX13" fmla="*/ 0 w 2047484"/>
              <a:gd name="connsiteY13" fmla="*/ 559054 h 670867"/>
              <a:gd name="connsiteX14" fmla="*/ 0 w 2047484"/>
              <a:gd name="connsiteY14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7484" h="670867" fill="none" extrusionOk="0">
                <a:moveTo>
                  <a:pt x="0" y="111813"/>
                </a:moveTo>
                <a:cubicBezTo>
                  <a:pt x="-2671" y="44615"/>
                  <a:pt x="51001" y="-12726"/>
                  <a:pt x="111813" y="0"/>
                </a:cubicBezTo>
                <a:cubicBezTo>
                  <a:pt x="346665" y="-54301"/>
                  <a:pt x="391466" y="25866"/>
                  <a:pt x="586016" y="0"/>
                </a:cubicBezTo>
                <a:cubicBezTo>
                  <a:pt x="780566" y="-25866"/>
                  <a:pt x="910499" y="21413"/>
                  <a:pt x="1005503" y="0"/>
                </a:cubicBezTo>
                <a:cubicBezTo>
                  <a:pt x="1100507" y="-21413"/>
                  <a:pt x="1340540" y="54484"/>
                  <a:pt x="1497945" y="0"/>
                </a:cubicBezTo>
                <a:cubicBezTo>
                  <a:pt x="1655350" y="-54484"/>
                  <a:pt x="1841072" y="34236"/>
                  <a:pt x="1935671" y="0"/>
                </a:cubicBezTo>
                <a:cubicBezTo>
                  <a:pt x="2004319" y="13652"/>
                  <a:pt x="2045530" y="51090"/>
                  <a:pt x="2047484" y="111813"/>
                </a:cubicBezTo>
                <a:cubicBezTo>
                  <a:pt x="2057652" y="219733"/>
                  <a:pt x="2006615" y="399593"/>
                  <a:pt x="2047484" y="559054"/>
                </a:cubicBezTo>
                <a:cubicBezTo>
                  <a:pt x="2049405" y="614900"/>
                  <a:pt x="2004595" y="678621"/>
                  <a:pt x="1935671" y="670867"/>
                </a:cubicBezTo>
                <a:cubicBezTo>
                  <a:pt x="1836798" y="679812"/>
                  <a:pt x="1648624" y="619605"/>
                  <a:pt x="1443229" y="670867"/>
                </a:cubicBezTo>
                <a:cubicBezTo>
                  <a:pt x="1237834" y="722129"/>
                  <a:pt x="1137079" y="669883"/>
                  <a:pt x="969026" y="670867"/>
                </a:cubicBezTo>
                <a:cubicBezTo>
                  <a:pt x="800973" y="671851"/>
                  <a:pt x="682611" y="668763"/>
                  <a:pt x="549539" y="670867"/>
                </a:cubicBezTo>
                <a:cubicBezTo>
                  <a:pt x="416467" y="672971"/>
                  <a:pt x="272083" y="654830"/>
                  <a:pt x="111813" y="670867"/>
                </a:cubicBezTo>
                <a:cubicBezTo>
                  <a:pt x="47453" y="673506"/>
                  <a:pt x="-726" y="622362"/>
                  <a:pt x="0" y="559054"/>
                </a:cubicBezTo>
                <a:cubicBezTo>
                  <a:pt x="-1587" y="437454"/>
                  <a:pt x="41799" y="258691"/>
                  <a:pt x="0" y="111813"/>
                </a:cubicBezTo>
                <a:close/>
              </a:path>
              <a:path w="204748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37589" y="-29155"/>
                  <a:pt x="503171" y="38242"/>
                  <a:pt x="604255" y="0"/>
                </a:cubicBezTo>
                <a:cubicBezTo>
                  <a:pt x="705339" y="-38242"/>
                  <a:pt x="929921" y="5496"/>
                  <a:pt x="1041981" y="0"/>
                </a:cubicBezTo>
                <a:cubicBezTo>
                  <a:pt x="1154041" y="-5496"/>
                  <a:pt x="1370381" y="43513"/>
                  <a:pt x="1461468" y="0"/>
                </a:cubicBezTo>
                <a:cubicBezTo>
                  <a:pt x="1552555" y="-43513"/>
                  <a:pt x="1718627" y="16545"/>
                  <a:pt x="1935671" y="0"/>
                </a:cubicBezTo>
                <a:cubicBezTo>
                  <a:pt x="2000688" y="-6717"/>
                  <a:pt x="2039932" y="48903"/>
                  <a:pt x="2047484" y="111813"/>
                </a:cubicBezTo>
                <a:cubicBezTo>
                  <a:pt x="2088587" y="332914"/>
                  <a:pt x="2006786" y="447660"/>
                  <a:pt x="2047484" y="559054"/>
                </a:cubicBezTo>
                <a:cubicBezTo>
                  <a:pt x="2038268" y="636052"/>
                  <a:pt x="1987646" y="659526"/>
                  <a:pt x="1935671" y="670867"/>
                </a:cubicBezTo>
                <a:cubicBezTo>
                  <a:pt x="1819294" y="670950"/>
                  <a:pt x="1688371" y="647886"/>
                  <a:pt x="1516184" y="670867"/>
                </a:cubicBezTo>
                <a:cubicBezTo>
                  <a:pt x="1343997" y="693848"/>
                  <a:pt x="1184108" y="624997"/>
                  <a:pt x="1060219" y="670867"/>
                </a:cubicBezTo>
                <a:cubicBezTo>
                  <a:pt x="936331" y="716737"/>
                  <a:pt x="813954" y="649919"/>
                  <a:pt x="622493" y="670867"/>
                </a:cubicBezTo>
                <a:cubicBezTo>
                  <a:pt x="431032" y="691815"/>
                  <a:pt x="254883" y="623874"/>
                  <a:pt x="111813" y="670867"/>
                </a:cubicBezTo>
                <a:cubicBezTo>
                  <a:pt x="53709" y="666337"/>
                  <a:pt x="-11730" y="616273"/>
                  <a:pt x="0" y="559054"/>
                </a:cubicBezTo>
                <a:cubicBezTo>
                  <a:pt x="-5976" y="348295"/>
                  <a:pt x="32934" y="262606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جاء مشتري = سعر السوق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326C03-2570-D46A-0591-D5BF2CE8717A}"/>
              </a:ext>
            </a:extLst>
          </p:cNvPr>
          <p:cNvSpPr/>
          <p:nvPr/>
        </p:nvSpPr>
        <p:spPr>
          <a:xfrm>
            <a:off x="6841662" y="4720401"/>
            <a:ext cx="1579593" cy="670867"/>
          </a:xfrm>
          <a:custGeom>
            <a:avLst/>
            <a:gdLst>
              <a:gd name="connsiteX0" fmla="*/ 0 w 1579593"/>
              <a:gd name="connsiteY0" fmla="*/ 111813 h 670867"/>
              <a:gd name="connsiteX1" fmla="*/ 111813 w 1579593"/>
              <a:gd name="connsiteY1" fmla="*/ 0 h 670867"/>
              <a:gd name="connsiteX2" fmla="*/ 577362 w 1579593"/>
              <a:gd name="connsiteY2" fmla="*/ 0 h 670867"/>
              <a:gd name="connsiteX3" fmla="*/ 1029351 w 1579593"/>
              <a:gd name="connsiteY3" fmla="*/ 0 h 670867"/>
              <a:gd name="connsiteX4" fmla="*/ 1467780 w 1579593"/>
              <a:gd name="connsiteY4" fmla="*/ 0 h 670867"/>
              <a:gd name="connsiteX5" fmla="*/ 1579593 w 1579593"/>
              <a:gd name="connsiteY5" fmla="*/ 111813 h 670867"/>
              <a:gd name="connsiteX6" fmla="*/ 1579593 w 1579593"/>
              <a:gd name="connsiteY6" fmla="*/ 559054 h 670867"/>
              <a:gd name="connsiteX7" fmla="*/ 1467780 w 1579593"/>
              <a:gd name="connsiteY7" fmla="*/ 670867 h 670867"/>
              <a:gd name="connsiteX8" fmla="*/ 1002231 w 1579593"/>
              <a:gd name="connsiteY8" fmla="*/ 670867 h 670867"/>
              <a:gd name="connsiteX9" fmla="*/ 590921 w 1579593"/>
              <a:gd name="connsiteY9" fmla="*/ 670867 h 670867"/>
              <a:gd name="connsiteX10" fmla="*/ 111813 w 1579593"/>
              <a:gd name="connsiteY10" fmla="*/ 670867 h 670867"/>
              <a:gd name="connsiteX11" fmla="*/ 0 w 1579593"/>
              <a:gd name="connsiteY11" fmla="*/ 559054 h 670867"/>
              <a:gd name="connsiteX12" fmla="*/ 0 w 1579593"/>
              <a:gd name="connsiteY12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9593" h="670867" fill="none" extrusionOk="0">
                <a:moveTo>
                  <a:pt x="0" y="111813"/>
                </a:moveTo>
                <a:cubicBezTo>
                  <a:pt x="-11929" y="52019"/>
                  <a:pt x="48148" y="-1319"/>
                  <a:pt x="111813" y="0"/>
                </a:cubicBezTo>
                <a:cubicBezTo>
                  <a:pt x="262684" y="-54502"/>
                  <a:pt x="450385" y="34192"/>
                  <a:pt x="577362" y="0"/>
                </a:cubicBezTo>
                <a:cubicBezTo>
                  <a:pt x="704339" y="-34192"/>
                  <a:pt x="887841" y="53658"/>
                  <a:pt x="1029351" y="0"/>
                </a:cubicBezTo>
                <a:cubicBezTo>
                  <a:pt x="1170861" y="-53658"/>
                  <a:pt x="1361658" y="22477"/>
                  <a:pt x="1467780" y="0"/>
                </a:cubicBezTo>
                <a:cubicBezTo>
                  <a:pt x="1515719" y="569"/>
                  <a:pt x="1584769" y="40729"/>
                  <a:pt x="1579593" y="111813"/>
                </a:cubicBezTo>
                <a:cubicBezTo>
                  <a:pt x="1579673" y="291175"/>
                  <a:pt x="1540064" y="440164"/>
                  <a:pt x="1579593" y="559054"/>
                </a:cubicBezTo>
                <a:cubicBezTo>
                  <a:pt x="1586488" y="634459"/>
                  <a:pt x="1527579" y="671897"/>
                  <a:pt x="1467780" y="670867"/>
                </a:cubicBezTo>
                <a:cubicBezTo>
                  <a:pt x="1283444" y="695138"/>
                  <a:pt x="1232221" y="619432"/>
                  <a:pt x="1002231" y="670867"/>
                </a:cubicBezTo>
                <a:cubicBezTo>
                  <a:pt x="772241" y="722302"/>
                  <a:pt x="793733" y="634805"/>
                  <a:pt x="590921" y="670867"/>
                </a:cubicBezTo>
                <a:cubicBezTo>
                  <a:pt x="388109" y="706929"/>
                  <a:pt x="296166" y="639746"/>
                  <a:pt x="111813" y="670867"/>
                </a:cubicBezTo>
                <a:cubicBezTo>
                  <a:pt x="55735" y="672853"/>
                  <a:pt x="3109" y="631281"/>
                  <a:pt x="0" y="559054"/>
                </a:cubicBezTo>
                <a:cubicBezTo>
                  <a:pt x="-27483" y="392603"/>
                  <a:pt x="10598" y="302674"/>
                  <a:pt x="0" y="111813"/>
                </a:cubicBezTo>
                <a:close/>
              </a:path>
              <a:path w="1579593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99986" y="-57005"/>
                  <a:pt x="414535" y="29427"/>
                  <a:pt x="590921" y="0"/>
                </a:cubicBezTo>
                <a:cubicBezTo>
                  <a:pt x="767307" y="-29427"/>
                  <a:pt x="849727" y="42487"/>
                  <a:pt x="1029351" y="0"/>
                </a:cubicBezTo>
                <a:cubicBezTo>
                  <a:pt x="1208975" y="-42487"/>
                  <a:pt x="1284473" y="5575"/>
                  <a:pt x="1467780" y="0"/>
                </a:cubicBezTo>
                <a:cubicBezTo>
                  <a:pt x="1524235" y="-17066"/>
                  <a:pt x="1584114" y="33328"/>
                  <a:pt x="1579593" y="111813"/>
                </a:cubicBezTo>
                <a:cubicBezTo>
                  <a:pt x="1581291" y="252382"/>
                  <a:pt x="1533264" y="411956"/>
                  <a:pt x="1579593" y="559054"/>
                </a:cubicBezTo>
                <a:cubicBezTo>
                  <a:pt x="1579112" y="616223"/>
                  <a:pt x="1521611" y="681877"/>
                  <a:pt x="1467780" y="670867"/>
                </a:cubicBezTo>
                <a:cubicBezTo>
                  <a:pt x="1379889" y="701577"/>
                  <a:pt x="1157146" y="660766"/>
                  <a:pt x="1042910" y="670867"/>
                </a:cubicBezTo>
                <a:cubicBezTo>
                  <a:pt x="928674" y="680968"/>
                  <a:pt x="787092" y="652694"/>
                  <a:pt x="590921" y="670867"/>
                </a:cubicBezTo>
                <a:cubicBezTo>
                  <a:pt x="394750" y="689040"/>
                  <a:pt x="249074" y="620677"/>
                  <a:pt x="111813" y="670867"/>
                </a:cubicBezTo>
                <a:cubicBezTo>
                  <a:pt x="53659" y="667311"/>
                  <a:pt x="9694" y="614556"/>
                  <a:pt x="0" y="559054"/>
                </a:cubicBezTo>
                <a:cubicBezTo>
                  <a:pt x="-10131" y="449579"/>
                  <a:pt x="52447" y="290602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F3D11E-C9DD-26F6-AEA9-B7D9DB3C0422}"/>
              </a:ext>
            </a:extLst>
          </p:cNvPr>
          <p:cNvSpPr/>
          <p:nvPr/>
        </p:nvSpPr>
        <p:spPr>
          <a:xfrm>
            <a:off x="5839773" y="5019591"/>
            <a:ext cx="885286" cy="442098"/>
          </a:xfrm>
          <a:custGeom>
            <a:avLst/>
            <a:gdLst>
              <a:gd name="connsiteX0" fmla="*/ 0 w 885286"/>
              <a:gd name="connsiteY0" fmla="*/ 73684 h 442098"/>
              <a:gd name="connsiteX1" fmla="*/ 73684 w 885286"/>
              <a:gd name="connsiteY1" fmla="*/ 0 h 442098"/>
              <a:gd name="connsiteX2" fmla="*/ 442643 w 885286"/>
              <a:gd name="connsiteY2" fmla="*/ 0 h 442098"/>
              <a:gd name="connsiteX3" fmla="*/ 811602 w 885286"/>
              <a:gd name="connsiteY3" fmla="*/ 0 h 442098"/>
              <a:gd name="connsiteX4" fmla="*/ 885286 w 885286"/>
              <a:gd name="connsiteY4" fmla="*/ 73684 h 442098"/>
              <a:gd name="connsiteX5" fmla="*/ 885286 w 885286"/>
              <a:gd name="connsiteY5" fmla="*/ 368414 h 442098"/>
              <a:gd name="connsiteX6" fmla="*/ 811602 w 885286"/>
              <a:gd name="connsiteY6" fmla="*/ 442098 h 442098"/>
              <a:gd name="connsiteX7" fmla="*/ 435264 w 885286"/>
              <a:gd name="connsiteY7" fmla="*/ 442098 h 442098"/>
              <a:gd name="connsiteX8" fmla="*/ 73684 w 885286"/>
              <a:gd name="connsiteY8" fmla="*/ 442098 h 442098"/>
              <a:gd name="connsiteX9" fmla="*/ 0 w 885286"/>
              <a:gd name="connsiteY9" fmla="*/ 368414 h 442098"/>
              <a:gd name="connsiteX10" fmla="*/ 0 w 885286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54875" y="-8164"/>
                  <a:pt x="314004" y="19599"/>
                  <a:pt x="442643" y="0"/>
                </a:cubicBezTo>
                <a:cubicBezTo>
                  <a:pt x="571282" y="-19599"/>
                  <a:pt x="655116" y="43190"/>
                  <a:pt x="811602" y="0"/>
                </a:cubicBezTo>
                <a:cubicBezTo>
                  <a:pt x="848850" y="-7027"/>
                  <a:pt x="885490" y="30228"/>
                  <a:pt x="885286" y="73684"/>
                </a:cubicBezTo>
                <a:cubicBezTo>
                  <a:pt x="916594" y="214880"/>
                  <a:pt x="856097" y="278785"/>
                  <a:pt x="885286" y="368414"/>
                </a:cubicBezTo>
                <a:cubicBezTo>
                  <a:pt x="883256" y="409193"/>
                  <a:pt x="857914" y="431972"/>
                  <a:pt x="811602" y="442098"/>
                </a:cubicBezTo>
                <a:cubicBezTo>
                  <a:pt x="666494" y="451497"/>
                  <a:pt x="558967" y="437772"/>
                  <a:pt x="435264" y="442098"/>
                </a:cubicBezTo>
                <a:cubicBezTo>
                  <a:pt x="311561" y="446424"/>
                  <a:pt x="247835" y="420045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885286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44070" y="-26928"/>
                  <a:pt x="339763" y="34428"/>
                  <a:pt x="457401" y="0"/>
                </a:cubicBezTo>
                <a:cubicBezTo>
                  <a:pt x="575039" y="-34428"/>
                  <a:pt x="652649" y="18630"/>
                  <a:pt x="811602" y="0"/>
                </a:cubicBezTo>
                <a:cubicBezTo>
                  <a:pt x="851220" y="-589"/>
                  <a:pt x="889027" y="34776"/>
                  <a:pt x="885286" y="73684"/>
                </a:cubicBezTo>
                <a:cubicBezTo>
                  <a:pt x="912337" y="168257"/>
                  <a:pt x="870308" y="278460"/>
                  <a:pt x="885286" y="368414"/>
                </a:cubicBezTo>
                <a:cubicBezTo>
                  <a:pt x="890079" y="401310"/>
                  <a:pt x="844168" y="449241"/>
                  <a:pt x="811602" y="442098"/>
                </a:cubicBezTo>
                <a:cubicBezTo>
                  <a:pt x="668967" y="486280"/>
                  <a:pt x="611460" y="423284"/>
                  <a:pt x="442643" y="442098"/>
                </a:cubicBezTo>
                <a:cubicBezTo>
                  <a:pt x="273826" y="460912"/>
                  <a:pt x="152761" y="432015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tx1"/>
          </a:solid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25</a:t>
            </a:r>
            <a:r>
              <a:rPr lang="en-US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ar-EG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en-US" sz="14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D6D49C1-5C40-3019-9EB1-11C0F9C3FB30}"/>
              </a:ext>
            </a:extLst>
          </p:cNvPr>
          <p:cNvSpPr/>
          <p:nvPr/>
        </p:nvSpPr>
        <p:spPr>
          <a:xfrm>
            <a:off x="4689627" y="4932970"/>
            <a:ext cx="885286" cy="491638"/>
          </a:xfrm>
          <a:custGeom>
            <a:avLst/>
            <a:gdLst>
              <a:gd name="connsiteX0" fmla="*/ 0 w 885286"/>
              <a:gd name="connsiteY0" fmla="*/ 81941 h 491638"/>
              <a:gd name="connsiteX1" fmla="*/ 81941 w 885286"/>
              <a:gd name="connsiteY1" fmla="*/ 0 h 491638"/>
              <a:gd name="connsiteX2" fmla="*/ 442643 w 885286"/>
              <a:gd name="connsiteY2" fmla="*/ 0 h 491638"/>
              <a:gd name="connsiteX3" fmla="*/ 803345 w 885286"/>
              <a:gd name="connsiteY3" fmla="*/ 0 h 491638"/>
              <a:gd name="connsiteX4" fmla="*/ 885286 w 885286"/>
              <a:gd name="connsiteY4" fmla="*/ 81941 h 491638"/>
              <a:gd name="connsiteX5" fmla="*/ 885286 w 885286"/>
              <a:gd name="connsiteY5" fmla="*/ 409697 h 491638"/>
              <a:gd name="connsiteX6" fmla="*/ 803345 w 885286"/>
              <a:gd name="connsiteY6" fmla="*/ 491638 h 491638"/>
              <a:gd name="connsiteX7" fmla="*/ 435429 w 885286"/>
              <a:gd name="connsiteY7" fmla="*/ 491638 h 491638"/>
              <a:gd name="connsiteX8" fmla="*/ 81941 w 885286"/>
              <a:gd name="connsiteY8" fmla="*/ 491638 h 491638"/>
              <a:gd name="connsiteX9" fmla="*/ 0 w 885286"/>
              <a:gd name="connsiteY9" fmla="*/ 409697 h 491638"/>
              <a:gd name="connsiteX10" fmla="*/ 0 w 885286"/>
              <a:gd name="connsiteY10" fmla="*/ 81941 h 4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491638" fill="none" extrusionOk="0">
                <a:moveTo>
                  <a:pt x="0" y="81941"/>
                </a:moveTo>
                <a:cubicBezTo>
                  <a:pt x="948" y="37847"/>
                  <a:pt x="45518" y="-7733"/>
                  <a:pt x="81941" y="0"/>
                </a:cubicBezTo>
                <a:cubicBezTo>
                  <a:pt x="248661" y="-16710"/>
                  <a:pt x="358779" y="7046"/>
                  <a:pt x="442643" y="0"/>
                </a:cubicBezTo>
                <a:cubicBezTo>
                  <a:pt x="526507" y="-7046"/>
                  <a:pt x="674393" y="35898"/>
                  <a:pt x="803345" y="0"/>
                </a:cubicBezTo>
                <a:cubicBezTo>
                  <a:pt x="845995" y="-5309"/>
                  <a:pt x="886263" y="23477"/>
                  <a:pt x="885286" y="81941"/>
                </a:cubicBezTo>
                <a:cubicBezTo>
                  <a:pt x="921861" y="227827"/>
                  <a:pt x="866282" y="258128"/>
                  <a:pt x="885286" y="409697"/>
                </a:cubicBezTo>
                <a:cubicBezTo>
                  <a:pt x="878666" y="455225"/>
                  <a:pt x="854234" y="481481"/>
                  <a:pt x="803345" y="491638"/>
                </a:cubicBezTo>
                <a:cubicBezTo>
                  <a:pt x="653342" y="521339"/>
                  <a:pt x="582472" y="481120"/>
                  <a:pt x="435429" y="491638"/>
                </a:cubicBezTo>
                <a:cubicBezTo>
                  <a:pt x="288386" y="502156"/>
                  <a:pt x="163410" y="471774"/>
                  <a:pt x="81941" y="491638"/>
                </a:cubicBezTo>
                <a:cubicBezTo>
                  <a:pt x="36466" y="485696"/>
                  <a:pt x="5887" y="456180"/>
                  <a:pt x="0" y="409697"/>
                </a:cubicBezTo>
                <a:cubicBezTo>
                  <a:pt x="-31799" y="258004"/>
                  <a:pt x="20257" y="197158"/>
                  <a:pt x="0" y="81941"/>
                </a:cubicBezTo>
                <a:close/>
              </a:path>
              <a:path w="885286" h="491638" stroke="0" extrusionOk="0">
                <a:moveTo>
                  <a:pt x="0" y="81941"/>
                </a:moveTo>
                <a:cubicBezTo>
                  <a:pt x="-5892" y="33052"/>
                  <a:pt x="25107" y="4346"/>
                  <a:pt x="81941" y="0"/>
                </a:cubicBezTo>
                <a:cubicBezTo>
                  <a:pt x="189549" y="-15711"/>
                  <a:pt x="326675" y="44253"/>
                  <a:pt x="457071" y="0"/>
                </a:cubicBezTo>
                <a:cubicBezTo>
                  <a:pt x="587467" y="-44253"/>
                  <a:pt x="687653" y="9455"/>
                  <a:pt x="803345" y="0"/>
                </a:cubicBezTo>
                <a:cubicBezTo>
                  <a:pt x="839145" y="-5173"/>
                  <a:pt x="886582" y="37305"/>
                  <a:pt x="885286" y="81941"/>
                </a:cubicBezTo>
                <a:cubicBezTo>
                  <a:pt x="905208" y="216334"/>
                  <a:pt x="863882" y="287421"/>
                  <a:pt x="885286" y="409697"/>
                </a:cubicBezTo>
                <a:cubicBezTo>
                  <a:pt x="891715" y="444490"/>
                  <a:pt x="841197" y="498144"/>
                  <a:pt x="803345" y="491638"/>
                </a:cubicBezTo>
                <a:cubicBezTo>
                  <a:pt x="645323" y="527284"/>
                  <a:pt x="578634" y="477204"/>
                  <a:pt x="442643" y="491638"/>
                </a:cubicBezTo>
                <a:cubicBezTo>
                  <a:pt x="306652" y="506072"/>
                  <a:pt x="237171" y="455778"/>
                  <a:pt x="81941" y="491638"/>
                </a:cubicBezTo>
                <a:cubicBezTo>
                  <a:pt x="27629" y="491120"/>
                  <a:pt x="563" y="453408"/>
                  <a:pt x="0" y="409697"/>
                </a:cubicBezTo>
                <a:cubicBezTo>
                  <a:pt x="-4833" y="336822"/>
                  <a:pt x="36893" y="235947"/>
                  <a:pt x="0" y="81941"/>
                </a:cubicBezTo>
                <a:close/>
              </a:path>
            </a:pathLst>
          </a:custGeom>
          <a:solidFill>
            <a:schemeClr val="tx1"/>
          </a:solid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50 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4D6811A-088D-A4E6-7A63-72101150B4F1}"/>
              </a:ext>
            </a:extLst>
          </p:cNvPr>
          <p:cNvSpPr/>
          <p:nvPr/>
        </p:nvSpPr>
        <p:spPr>
          <a:xfrm>
            <a:off x="3660090" y="4884267"/>
            <a:ext cx="885286" cy="442098"/>
          </a:xfrm>
          <a:custGeom>
            <a:avLst/>
            <a:gdLst>
              <a:gd name="connsiteX0" fmla="*/ 0 w 885286"/>
              <a:gd name="connsiteY0" fmla="*/ 73684 h 442098"/>
              <a:gd name="connsiteX1" fmla="*/ 73684 w 885286"/>
              <a:gd name="connsiteY1" fmla="*/ 0 h 442098"/>
              <a:gd name="connsiteX2" fmla="*/ 442643 w 885286"/>
              <a:gd name="connsiteY2" fmla="*/ 0 h 442098"/>
              <a:gd name="connsiteX3" fmla="*/ 811602 w 885286"/>
              <a:gd name="connsiteY3" fmla="*/ 0 h 442098"/>
              <a:gd name="connsiteX4" fmla="*/ 885286 w 885286"/>
              <a:gd name="connsiteY4" fmla="*/ 73684 h 442098"/>
              <a:gd name="connsiteX5" fmla="*/ 885286 w 885286"/>
              <a:gd name="connsiteY5" fmla="*/ 368414 h 442098"/>
              <a:gd name="connsiteX6" fmla="*/ 811602 w 885286"/>
              <a:gd name="connsiteY6" fmla="*/ 442098 h 442098"/>
              <a:gd name="connsiteX7" fmla="*/ 435264 w 885286"/>
              <a:gd name="connsiteY7" fmla="*/ 442098 h 442098"/>
              <a:gd name="connsiteX8" fmla="*/ 73684 w 885286"/>
              <a:gd name="connsiteY8" fmla="*/ 442098 h 442098"/>
              <a:gd name="connsiteX9" fmla="*/ 0 w 885286"/>
              <a:gd name="connsiteY9" fmla="*/ 368414 h 442098"/>
              <a:gd name="connsiteX10" fmla="*/ 0 w 885286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54875" y="-8164"/>
                  <a:pt x="314004" y="19599"/>
                  <a:pt x="442643" y="0"/>
                </a:cubicBezTo>
                <a:cubicBezTo>
                  <a:pt x="571282" y="-19599"/>
                  <a:pt x="655116" y="43190"/>
                  <a:pt x="811602" y="0"/>
                </a:cubicBezTo>
                <a:cubicBezTo>
                  <a:pt x="848850" y="-7027"/>
                  <a:pt x="885490" y="30228"/>
                  <a:pt x="885286" y="73684"/>
                </a:cubicBezTo>
                <a:cubicBezTo>
                  <a:pt x="916594" y="214880"/>
                  <a:pt x="856097" y="278785"/>
                  <a:pt x="885286" y="368414"/>
                </a:cubicBezTo>
                <a:cubicBezTo>
                  <a:pt x="883256" y="409193"/>
                  <a:pt x="857914" y="431972"/>
                  <a:pt x="811602" y="442098"/>
                </a:cubicBezTo>
                <a:cubicBezTo>
                  <a:pt x="666494" y="451497"/>
                  <a:pt x="558967" y="437772"/>
                  <a:pt x="435264" y="442098"/>
                </a:cubicBezTo>
                <a:cubicBezTo>
                  <a:pt x="311561" y="446424"/>
                  <a:pt x="247835" y="420045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885286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44070" y="-26928"/>
                  <a:pt x="339763" y="34428"/>
                  <a:pt x="457401" y="0"/>
                </a:cubicBezTo>
                <a:cubicBezTo>
                  <a:pt x="575039" y="-34428"/>
                  <a:pt x="652649" y="18630"/>
                  <a:pt x="811602" y="0"/>
                </a:cubicBezTo>
                <a:cubicBezTo>
                  <a:pt x="851220" y="-589"/>
                  <a:pt x="889027" y="34776"/>
                  <a:pt x="885286" y="73684"/>
                </a:cubicBezTo>
                <a:cubicBezTo>
                  <a:pt x="912337" y="168257"/>
                  <a:pt x="870308" y="278460"/>
                  <a:pt x="885286" y="368414"/>
                </a:cubicBezTo>
                <a:cubicBezTo>
                  <a:pt x="890079" y="401310"/>
                  <a:pt x="844168" y="449241"/>
                  <a:pt x="811602" y="442098"/>
                </a:cubicBezTo>
                <a:cubicBezTo>
                  <a:pt x="668967" y="486280"/>
                  <a:pt x="611460" y="423284"/>
                  <a:pt x="442643" y="442098"/>
                </a:cubicBezTo>
                <a:cubicBezTo>
                  <a:pt x="273826" y="460912"/>
                  <a:pt x="152761" y="432015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tx1"/>
          </a:solid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 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735ED1-5065-5C77-DAE0-5D958DF55892}"/>
              </a:ext>
            </a:extLst>
          </p:cNvPr>
          <p:cNvSpPr/>
          <p:nvPr/>
        </p:nvSpPr>
        <p:spPr>
          <a:xfrm>
            <a:off x="10240525" y="3736173"/>
            <a:ext cx="976333" cy="670867"/>
          </a:xfrm>
          <a:custGeom>
            <a:avLst/>
            <a:gdLst>
              <a:gd name="connsiteX0" fmla="*/ 0 w 976333"/>
              <a:gd name="connsiteY0" fmla="*/ 111813 h 670867"/>
              <a:gd name="connsiteX1" fmla="*/ 111813 w 976333"/>
              <a:gd name="connsiteY1" fmla="*/ 0 h 670867"/>
              <a:gd name="connsiteX2" fmla="*/ 488167 w 976333"/>
              <a:gd name="connsiteY2" fmla="*/ 0 h 670867"/>
              <a:gd name="connsiteX3" fmla="*/ 864520 w 976333"/>
              <a:gd name="connsiteY3" fmla="*/ 0 h 670867"/>
              <a:gd name="connsiteX4" fmla="*/ 976333 w 976333"/>
              <a:gd name="connsiteY4" fmla="*/ 111813 h 670867"/>
              <a:gd name="connsiteX5" fmla="*/ 976333 w 976333"/>
              <a:gd name="connsiteY5" fmla="*/ 559054 h 670867"/>
              <a:gd name="connsiteX6" fmla="*/ 864520 w 976333"/>
              <a:gd name="connsiteY6" fmla="*/ 670867 h 670867"/>
              <a:gd name="connsiteX7" fmla="*/ 480639 w 976333"/>
              <a:gd name="connsiteY7" fmla="*/ 670867 h 670867"/>
              <a:gd name="connsiteX8" fmla="*/ 111813 w 976333"/>
              <a:gd name="connsiteY8" fmla="*/ 670867 h 670867"/>
              <a:gd name="connsiteX9" fmla="*/ 0 w 976333"/>
              <a:gd name="connsiteY9" fmla="*/ 559054 h 670867"/>
              <a:gd name="connsiteX10" fmla="*/ 0 w 976333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333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192733" y="-37482"/>
                  <a:pt x="331568" y="136"/>
                  <a:pt x="488167" y="0"/>
                </a:cubicBezTo>
                <a:cubicBezTo>
                  <a:pt x="644766" y="-136"/>
                  <a:pt x="749487" y="27065"/>
                  <a:pt x="864520" y="0"/>
                </a:cubicBezTo>
                <a:cubicBezTo>
                  <a:pt x="923602" y="-5445"/>
                  <a:pt x="977274" y="37334"/>
                  <a:pt x="976333" y="111813"/>
                </a:cubicBezTo>
                <a:cubicBezTo>
                  <a:pt x="1015447" y="282862"/>
                  <a:pt x="939565" y="421920"/>
                  <a:pt x="976333" y="559054"/>
                </a:cubicBezTo>
                <a:cubicBezTo>
                  <a:pt x="962519" y="621376"/>
                  <a:pt x="931449" y="661536"/>
                  <a:pt x="864520" y="670867"/>
                </a:cubicBezTo>
                <a:cubicBezTo>
                  <a:pt x="726796" y="692411"/>
                  <a:pt x="606746" y="638014"/>
                  <a:pt x="480639" y="670867"/>
                </a:cubicBezTo>
                <a:cubicBezTo>
                  <a:pt x="354532" y="703720"/>
                  <a:pt x="246259" y="648631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976333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4987" y="-24112"/>
                  <a:pt x="378263" y="23536"/>
                  <a:pt x="503221" y="0"/>
                </a:cubicBezTo>
                <a:cubicBezTo>
                  <a:pt x="628179" y="-23536"/>
                  <a:pt x="739177" y="15135"/>
                  <a:pt x="864520" y="0"/>
                </a:cubicBezTo>
                <a:cubicBezTo>
                  <a:pt x="917183" y="-4973"/>
                  <a:pt x="980658" y="52126"/>
                  <a:pt x="976333" y="111813"/>
                </a:cubicBezTo>
                <a:cubicBezTo>
                  <a:pt x="1025589" y="223347"/>
                  <a:pt x="959547" y="363392"/>
                  <a:pt x="976333" y="559054"/>
                </a:cubicBezTo>
                <a:cubicBezTo>
                  <a:pt x="984610" y="607337"/>
                  <a:pt x="916326" y="679608"/>
                  <a:pt x="864520" y="670867"/>
                </a:cubicBezTo>
                <a:cubicBezTo>
                  <a:pt x="777765" y="704869"/>
                  <a:pt x="675245" y="632186"/>
                  <a:pt x="488167" y="670867"/>
                </a:cubicBezTo>
                <a:cubicBezTo>
                  <a:pt x="301089" y="709548"/>
                  <a:pt x="283596" y="647150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13744B-7D24-021F-358A-C378A0CFFDD2}"/>
              </a:ext>
            </a:extLst>
          </p:cNvPr>
          <p:cNvSpPr/>
          <p:nvPr/>
        </p:nvSpPr>
        <p:spPr>
          <a:xfrm>
            <a:off x="8638723" y="3696266"/>
            <a:ext cx="976333" cy="670867"/>
          </a:xfrm>
          <a:custGeom>
            <a:avLst/>
            <a:gdLst>
              <a:gd name="connsiteX0" fmla="*/ 0 w 976333"/>
              <a:gd name="connsiteY0" fmla="*/ 111813 h 670867"/>
              <a:gd name="connsiteX1" fmla="*/ 111813 w 976333"/>
              <a:gd name="connsiteY1" fmla="*/ 0 h 670867"/>
              <a:gd name="connsiteX2" fmla="*/ 488167 w 976333"/>
              <a:gd name="connsiteY2" fmla="*/ 0 h 670867"/>
              <a:gd name="connsiteX3" fmla="*/ 864520 w 976333"/>
              <a:gd name="connsiteY3" fmla="*/ 0 h 670867"/>
              <a:gd name="connsiteX4" fmla="*/ 976333 w 976333"/>
              <a:gd name="connsiteY4" fmla="*/ 111813 h 670867"/>
              <a:gd name="connsiteX5" fmla="*/ 976333 w 976333"/>
              <a:gd name="connsiteY5" fmla="*/ 559054 h 670867"/>
              <a:gd name="connsiteX6" fmla="*/ 864520 w 976333"/>
              <a:gd name="connsiteY6" fmla="*/ 670867 h 670867"/>
              <a:gd name="connsiteX7" fmla="*/ 480639 w 976333"/>
              <a:gd name="connsiteY7" fmla="*/ 670867 h 670867"/>
              <a:gd name="connsiteX8" fmla="*/ 111813 w 976333"/>
              <a:gd name="connsiteY8" fmla="*/ 670867 h 670867"/>
              <a:gd name="connsiteX9" fmla="*/ 0 w 976333"/>
              <a:gd name="connsiteY9" fmla="*/ 559054 h 670867"/>
              <a:gd name="connsiteX10" fmla="*/ 0 w 976333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333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192733" y="-37482"/>
                  <a:pt x="331568" y="136"/>
                  <a:pt x="488167" y="0"/>
                </a:cubicBezTo>
                <a:cubicBezTo>
                  <a:pt x="644766" y="-136"/>
                  <a:pt x="749487" y="27065"/>
                  <a:pt x="864520" y="0"/>
                </a:cubicBezTo>
                <a:cubicBezTo>
                  <a:pt x="923602" y="-5445"/>
                  <a:pt x="977274" y="37334"/>
                  <a:pt x="976333" y="111813"/>
                </a:cubicBezTo>
                <a:cubicBezTo>
                  <a:pt x="1015447" y="282862"/>
                  <a:pt x="939565" y="421920"/>
                  <a:pt x="976333" y="559054"/>
                </a:cubicBezTo>
                <a:cubicBezTo>
                  <a:pt x="962519" y="621376"/>
                  <a:pt x="931449" y="661536"/>
                  <a:pt x="864520" y="670867"/>
                </a:cubicBezTo>
                <a:cubicBezTo>
                  <a:pt x="726796" y="692411"/>
                  <a:pt x="606746" y="638014"/>
                  <a:pt x="480639" y="670867"/>
                </a:cubicBezTo>
                <a:cubicBezTo>
                  <a:pt x="354532" y="703720"/>
                  <a:pt x="246259" y="648631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976333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4987" y="-24112"/>
                  <a:pt x="378263" y="23536"/>
                  <a:pt x="503221" y="0"/>
                </a:cubicBezTo>
                <a:cubicBezTo>
                  <a:pt x="628179" y="-23536"/>
                  <a:pt x="739177" y="15135"/>
                  <a:pt x="864520" y="0"/>
                </a:cubicBezTo>
                <a:cubicBezTo>
                  <a:pt x="917183" y="-4973"/>
                  <a:pt x="980658" y="52126"/>
                  <a:pt x="976333" y="111813"/>
                </a:cubicBezTo>
                <a:cubicBezTo>
                  <a:pt x="1025589" y="223347"/>
                  <a:pt x="959547" y="363392"/>
                  <a:pt x="976333" y="559054"/>
                </a:cubicBezTo>
                <a:cubicBezTo>
                  <a:pt x="984610" y="607337"/>
                  <a:pt x="916326" y="679608"/>
                  <a:pt x="864520" y="670867"/>
                </a:cubicBezTo>
                <a:cubicBezTo>
                  <a:pt x="777765" y="704869"/>
                  <a:pt x="675245" y="632186"/>
                  <a:pt x="488167" y="670867"/>
                </a:cubicBezTo>
                <a:cubicBezTo>
                  <a:pt x="301089" y="709548"/>
                  <a:pt x="283596" y="647150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إلتزامات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E9B2CD-211A-D77A-39CB-A8D9A3D81043}"/>
              </a:ext>
            </a:extLst>
          </p:cNvPr>
          <p:cNvSpPr/>
          <p:nvPr/>
        </p:nvSpPr>
        <p:spPr>
          <a:xfrm>
            <a:off x="9956942" y="4549557"/>
            <a:ext cx="1064694" cy="442098"/>
          </a:xfrm>
          <a:custGeom>
            <a:avLst/>
            <a:gdLst>
              <a:gd name="connsiteX0" fmla="*/ 0 w 1064694"/>
              <a:gd name="connsiteY0" fmla="*/ 73684 h 442098"/>
              <a:gd name="connsiteX1" fmla="*/ 73684 w 1064694"/>
              <a:gd name="connsiteY1" fmla="*/ 0 h 442098"/>
              <a:gd name="connsiteX2" fmla="*/ 532347 w 1064694"/>
              <a:gd name="connsiteY2" fmla="*/ 0 h 442098"/>
              <a:gd name="connsiteX3" fmla="*/ 991010 w 1064694"/>
              <a:gd name="connsiteY3" fmla="*/ 0 h 442098"/>
              <a:gd name="connsiteX4" fmla="*/ 1064694 w 1064694"/>
              <a:gd name="connsiteY4" fmla="*/ 73684 h 442098"/>
              <a:gd name="connsiteX5" fmla="*/ 1064694 w 1064694"/>
              <a:gd name="connsiteY5" fmla="*/ 368414 h 442098"/>
              <a:gd name="connsiteX6" fmla="*/ 991010 w 1064694"/>
              <a:gd name="connsiteY6" fmla="*/ 442098 h 442098"/>
              <a:gd name="connsiteX7" fmla="*/ 523174 w 1064694"/>
              <a:gd name="connsiteY7" fmla="*/ 442098 h 442098"/>
              <a:gd name="connsiteX8" fmla="*/ 73684 w 1064694"/>
              <a:gd name="connsiteY8" fmla="*/ 442098 h 442098"/>
              <a:gd name="connsiteX9" fmla="*/ 0 w 1064694"/>
              <a:gd name="connsiteY9" fmla="*/ 368414 h 442098"/>
              <a:gd name="connsiteX10" fmla="*/ 0 w 1064694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694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41159" y="-52912"/>
                  <a:pt x="373044" y="16207"/>
                  <a:pt x="532347" y="0"/>
                </a:cubicBezTo>
                <a:cubicBezTo>
                  <a:pt x="691650" y="-16207"/>
                  <a:pt x="884531" y="15221"/>
                  <a:pt x="991010" y="0"/>
                </a:cubicBezTo>
                <a:cubicBezTo>
                  <a:pt x="1028258" y="-7027"/>
                  <a:pt x="1064898" y="30228"/>
                  <a:pt x="1064694" y="73684"/>
                </a:cubicBezTo>
                <a:cubicBezTo>
                  <a:pt x="1096002" y="214880"/>
                  <a:pt x="1035505" y="278785"/>
                  <a:pt x="1064694" y="368414"/>
                </a:cubicBezTo>
                <a:cubicBezTo>
                  <a:pt x="1062664" y="409193"/>
                  <a:pt x="1037322" y="431972"/>
                  <a:pt x="991010" y="442098"/>
                </a:cubicBezTo>
                <a:cubicBezTo>
                  <a:pt x="817727" y="477003"/>
                  <a:pt x="688540" y="403954"/>
                  <a:pt x="523174" y="442098"/>
                </a:cubicBezTo>
                <a:cubicBezTo>
                  <a:pt x="357808" y="480242"/>
                  <a:pt x="189524" y="434128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1064694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63392" y="-7120"/>
                  <a:pt x="364310" y="24897"/>
                  <a:pt x="550694" y="0"/>
                </a:cubicBezTo>
                <a:cubicBezTo>
                  <a:pt x="737078" y="-24897"/>
                  <a:pt x="869213" y="6331"/>
                  <a:pt x="991010" y="0"/>
                </a:cubicBezTo>
                <a:cubicBezTo>
                  <a:pt x="1030628" y="-589"/>
                  <a:pt x="1068435" y="34776"/>
                  <a:pt x="1064694" y="73684"/>
                </a:cubicBezTo>
                <a:cubicBezTo>
                  <a:pt x="1091745" y="168257"/>
                  <a:pt x="1049716" y="278460"/>
                  <a:pt x="1064694" y="368414"/>
                </a:cubicBezTo>
                <a:cubicBezTo>
                  <a:pt x="1069487" y="401310"/>
                  <a:pt x="1023576" y="449241"/>
                  <a:pt x="991010" y="442098"/>
                </a:cubicBezTo>
                <a:cubicBezTo>
                  <a:pt x="827047" y="452116"/>
                  <a:pt x="703667" y="412949"/>
                  <a:pt x="532347" y="442098"/>
                </a:cubicBezTo>
                <a:cubicBezTo>
                  <a:pt x="361027" y="471247"/>
                  <a:pt x="180007" y="417023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الدفترية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61DA0B-2EA7-51CA-F0B9-ED9A17A75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517" y="4013986"/>
            <a:ext cx="420876" cy="187056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AC20A64-E2F2-9EC2-4FC6-5BAAE30B75B6}"/>
              </a:ext>
            </a:extLst>
          </p:cNvPr>
          <p:cNvSpPr/>
          <p:nvPr/>
        </p:nvSpPr>
        <p:spPr>
          <a:xfrm>
            <a:off x="8638723" y="4599266"/>
            <a:ext cx="776077" cy="442098"/>
          </a:xfrm>
          <a:custGeom>
            <a:avLst/>
            <a:gdLst>
              <a:gd name="connsiteX0" fmla="*/ 0 w 776077"/>
              <a:gd name="connsiteY0" fmla="*/ 73684 h 442098"/>
              <a:gd name="connsiteX1" fmla="*/ 73684 w 776077"/>
              <a:gd name="connsiteY1" fmla="*/ 0 h 442098"/>
              <a:gd name="connsiteX2" fmla="*/ 388039 w 776077"/>
              <a:gd name="connsiteY2" fmla="*/ 0 h 442098"/>
              <a:gd name="connsiteX3" fmla="*/ 702393 w 776077"/>
              <a:gd name="connsiteY3" fmla="*/ 0 h 442098"/>
              <a:gd name="connsiteX4" fmla="*/ 776077 w 776077"/>
              <a:gd name="connsiteY4" fmla="*/ 73684 h 442098"/>
              <a:gd name="connsiteX5" fmla="*/ 776077 w 776077"/>
              <a:gd name="connsiteY5" fmla="*/ 368414 h 442098"/>
              <a:gd name="connsiteX6" fmla="*/ 702393 w 776077"/>
              <a:gd name="connsiteY6" fmla="*/ 442098 h 442098"/>
              <a:gd name="connsiteX7" fmla="*/ 381751 w 776077"/>
              <a:gd name="connsiteY7" fmla="*/ 442098 h 442098"/>
              <a:gd name="connsiteX8" fmla="*/ 73684 w 776077"/>
              <a:gd name="connsiteY8" fmla="*/ 442098 h 442098"/>
              <a:gd name="connsiteX9" fmla="*/ 0 w 776077"/>
              <a:gd name="connsiteY9" fmla="*/ 368414 h 442098"/>
              <a:gd name="connsiteX10" fmla="*/ 0 w 776077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12474" y="-14865"/>
                  <a:pt x="237902" y="1734"/>
                  <a:pt x="388039" y="0"/>
                </a:cubicBezTo>
                <a:cubicBezTo>
                  <a:pt x="538177" y="-1734"/>
                  <a:pt x="592717" y="20131"/>
                  <a:pt x="702393" y="0"/>
                </a:cubicBezTo>
                <a:cubicBezTo>
                  <a:pt x="739641" y="-7027"/>
                  <a:pt x="776281" y="30228"/>
                  <a:pt x="776077" y="73684"/>
                </a:cubicBezTo>
                <a:cubicBezTo>
                  <a:pt x="807385" y="214880"/>
                  <a:pt x="746888" y="278785"/>
                  <a:pt x="776077" y="368414"/>
                </a:cubicBezTo>
                <a:cubicBezTo>
                  <a:pt x="774047" y="409193"/>
                  <a:pt x="748705" y="431972"/>
                  <a:pt x="702393" y="442098"/>
                </a:cubicBezTo>
                <a:cubicBezTo>
                  <a:pt x="587305" y="455081"/>
                  <a:pt x="541326" y="415460"/>
                  <a:pt x="381751" y="442098"/>
                </a:cubicBezTo>
                <a:cubicBezTo>
                  <a:pt x="222176" y="468736"/>
                  <a:pt x="164561" y="414437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776077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159610" y="-32910"/>
                  <a:pt x="298766" y="15940"/>
                  <a:pt x="400613" y="0"/>
                </a:cubicBezTo>
                <a:cubicBezTo>
                  <a:pt x="502460" y="-15940"/>
                  <a:pt x="630494" y="29605"/>
                  <a:pt x="702393" y="0"/>
                </a:cubicBezTo>
                <a:cubicBezTo>
                  <a:pt x="742011" y="-589"/>
                  <a:pt x="779818" y="34776"/>
                  <a:pt x="776077" y="73684"/>
                </a:cubicBezTo>
                <a:cubicBezTo>
                  <a:pt x="803128" y="168257"/>
                  <a:pt x="761099" y="278460"/>
                  <a:pt x="776077" y="368414"/>
                </a:cubicBezTo>
                <a:cubicBezTo>
                  <a:pt x="780870" y="401310"/>
                  <a:pt x="734959" y="449241"/>
                  <a:pt x="702393" y="442098"/>
                </a:cubicBezTo>
                <a:cubicBezTo>
                  <a:pt x="558440" y="468043"/>
                  <a:pt x="528859" y="419394"/>
                  <a:pt x="388039" y="442098"/>
                </a:cubicBezTo>
                <a:cubicBezTo>
                  <a:pt x="247219" y="464802"/>
                  <a:pt x="147673" y="407056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AFC5CF-9298-2398-2379-7CE3880C371C}"/>
              </a:ext>
            </a:extLst>
          </p:cNvPr>
          <p:cNvCxnSpPr/>
          <p:nvPr/>
        </p:nvCxnSpPr>
        <p:spPr>
          <a:xfrm flipH="1">
            <a:off x="8638723" y="5132038"/>
            <a:ext cx="230996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4C52150-68AE-AFF6-E0A3-F553DB65CE82}"/>
              </a:ext>
            </a:extLst>
          </p:cNvPr>
          <p:cNvSpPr/>
          <p:nvPr/>
        </p:nvSpPr>
        <p:spPr>
          <a:xfrm>
            <a:off x="9969528" y="5208996"/>
            <a:ext cx="1064694" cy="359228"/>
          </a:xfrm>
          <a:custGeom>
            <a:avLst/>
            <a:gdLst>
              <a:gd name="connsiteX0" fmla="*/ 0 w 1064694"/>
              <a:gd name="connsiteY0" fmla="*/ 59873 h 359228"/>
              <a:gd name="connsiteX1" fmla="*/ 59873 w 1064694"/>
              <a:gd name="connsiteY1" fmla="*/ 0 h 359228"/>
              <a:gd name="connsiteX2" fmla="*/ 532347 w 1064694"/>
              <a:gd name="connsiteY2" fmla="*/ 0 h 359228"/>
              <a:gd name="connsiteX3" fmla="*/ 1004821 w 1064694"/>
              <a:gd name="connsiteY3" fmla="*/ 0 h 359228"/>
              <a:gd name="connsiteX4" fmla="*/ 1064694 w 1064694"/>
              <a:gd name="connsiteY4" fmla="*/ 59873 h 359228"/>
              <a:gd name="connsiteX5" fmla="*/ 1064694 w 1064694"/>
              <a:gd name="connsiteY5" fmla="*/ 299355 h 359228"/>
              <a:gd name="connsiteX6" fmla="*/ 1004821 w 1064694"/>
              <a:gd name="connsiteY6" fmla="*/ 359228 h 359228"/>
              <a:gd name="connsiteX7" fmla="*/ 522898 w 1064694"/>
              <a:gd name="connsiteY7" fmla="*/ 359228 h 359228"/>
              <a:gd name="connsiteX8" fmla="*/ 59873 w 1064694"/>
              <a:gd name="connsiteY8" fmla="*/ 359228 h 359228"/>
              <a:gd name="connsiteX9" fmla="*/ 0 w 1064694"/>
              <a:gd name="connsiteY9" fmla="*/ 299355 h 359228"/>
              <a:gd name="connsiteX10" fmla="*/ 0 w 1064694"/>
              <a:gd name="connsiteY10" fmla="*/ 59873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694" h="359228" fill="none" extrusionOk="0">
                <a:moveTo>
                  <a:pt x="0" y="59873"/>
                </a:moveTo>
                <a:cubicBezTo>
                  <a:pt x="5398" y="33418"/>
                  <a:pt x="33054" y="-5471"/>
                  <a:pt x="59873" y="0"/>
                </a:cubicBezTo>
                <a:cubicBezTo>
                  <a:pt x="208801" y="-51365"/>
                  <a:pt x="397694" y="53870"/>
                  <a:pt x="532347" y="0"/>
                </a:cubicBezTo>
                <a:cubicBezTo>
                  <a:pt x="667000" y="-53870"/>
                  <a:pt x="884982" y="35844"/>
                  <a:pt x="1004821" y="0"/>
                </a:cubicBezTo>
                <a:cubicBezTo>
                  <a:pt x="1035215" y="-5449"/>
                  <a:pt x="1065372" y="17628"/>
                  <a:pt x="1064694" y="59873"/>
                </a:cubicBezTo>
                <a:cubicBezTo>
                  <a:pt x="1083133" y="129447"/>
                  <a:pt x="1040084" y="234465"/>
                  <a:pt x="1064694" y="299355"/>
                </a:cubicBezTo>
                <a:cubicBezTo>
                  <a:pt x="1060666" y="332588"/>
                  <a:pt x="1040886" y="353823"/>
                  <a:pt x="1004821" y="359228"/>
                </a:cubicBezTo>
                <a:cubicBezTo>
                  <a:pt x="775321" y="379535"/>
                  <a:pt x="702387" y="311849"/>
                  <a:pt x="522898" y="359228"/>
                </a:cubicBezTo>
                <a:cubicBezTo>
                  <a:pt x="343409" y="406607"/>
                  <a:pt x="211564" y="317795"/>
                  <a:pt x="59873" y="359228"/>
                </a:cubicBezTo>
                <a:cubicBezTo>
                  <a:pt x="26702" y="356436"/>
                  <a:pt x="5352" y="333538"/>
                  <a:pt x="0" y="299355"/>
                </a:cubicBezTo>
                <a:cubicBezTo>
                  <a:pt x="-16326" y="250639"/>
                  <a:pt x="3957" y="146667"/>
                  <a:pt x="0" y="59873"/>
                </a:cubicBezTo>
                <a:close/>
              </a:path>
              <a:path w="1064694" h="359228" stroke="0" extrusionOk="0">
                <a:moveTo>
                  <a:pt x="0" y="59873"/>
                </a:moveTo>
                <a:cubicBezTo>
                  <a:pt x="-8044" y="21844"/>
                  <a:pt x="19041" y="2914"/>
                  <a:pt x="59873" y="0"/>
                </a:cubicBezTo>
                <a:cubicBezTo>
                  <a:pt x="189260" y="-38454"/>
                  <a:pt x="420111" y="33724"/>
                  <a:pt x="551246" y="0"/>
                </a:cubicBezTo>
                <a:cubicBezTo>
                  <a:pt x="682381" y="-33724"/>
                  <a:pt x="840703" y="43964"/>
                  <a:pt x="1004821" y="0"/>
                </a:cubicBezTo>
                <a:cubicBezTo>
                  <a:pt x="1035516" y="-1298"/>
                  <a:pt x="1073185" y="30863"/>
                  <a:pt x="1064694" y="59873"/>
                </a:cubicBezTo>
                <a:cubicBezTo>
                  <a:pt x="1082415" y="148844"/>
                  <a:pt x="1043070" y="242142"/>
                  <a:pt x="1064694" y="299355"/>
                </a:cubicBezTo>
                <a:cubicBezTo>
                  <a:pt x="1066462" y="329545"/>
                  <a:pt x="1035590" y="361248"/>
                  <a:pt x="1004821" y="359228"/>
                </a:cubicBezTo>
                <a:cubicBezTo>
                  <a:pt x="816563" y="408087"/>
                  <a:pt x="694877" y="323737"/>
                  <a:pt x="532347" y="359228"/>
                </a:cubicBezTo>
                <a:cubicBezTo>
                  <a:pt x="369817" y="394719"/>
                  <a:pt x="224611" y="356695"/>
                  <a:pt x="59873" y="359228"/>
                </a:cubicBezTo>
                <a:cubicBezTo>
                  <a:pt x="18008" y="358725"/>
                  <a:pt x="732" y="330414"/>
                  <a:pt x="0" y="299355"/>
                </a:cubicBezTo>
                <a:cubicBezTo>
                  <a:pt x="-12471" y="211817"/>
                  <a:pt x="8002" y="115430"/>
                  <a:pt x="0" y="598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عدد الأسهم الكلي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DF3D848-AB00-7D7C-5C17-40619E2C8517}"/>
              </a:ext>
            </a:extLst>
          </p:cNvPr>
          <p:cNvSpPr/>
          <p:nvPr/>
        </p:nvSpPr>
        <p:spPr>
          <a:xfrm>
            <a:off x="8638723" y="5137353"/>
            <a:ext cx="847062" cy="442098"/>
          </a:xfrm>
          <a:custGeom>
            <a:avLst/>
            <a:gdLst>
              <a:gd name="connsiteX0" fmla="*/ 0 w 847062"/>
              <a:gd name="connsiteY0" fmla="*/ 73684 h 442098"/>
              <a:gd name="connsiteX1" fmla="*/ 73684 w 847062"/>
              <a:gd name="connsiteY1" fmla="*/ 0 h 442098"/>
              <a:gd name="connsiteX2" fmla="*/ 423531 w 847062"/>
              <a:gd name="connsiteY2" fmla="*/ 0 h 442098"/>
              <a:gd name="connsiteX3" fmla="*/ 773378 w 847062"/>
              <a:gd name="connsiteY3" fmla="*/ 0 h 442098"/>
              <a:gd name="connsiteX4" fmla="*/ 847062 w 847062"/>
              <a:gd name="connsiteY4" fmla="*/ 73684 h 442098"/>
              <a:gd name="connsiteX5" fmla="*/ 847062 w 847062"/>
              <a:gd name="connsiteY5" fmla="*/ 368414 h 442098"/>
              <a:gd name="connsiteX6" fmla="*/ 773378 w 847062"/>
              <a:gd name="connsiteY6" fmla="*/ 442098 h 442098"/>
              <a:gd name="connsiteX7" fmla="*/ 416534 w 847062"/>
              <a:gd name="connsiteY7" fmla="*/ 442098 h 442098"/>
              <a:gd name="connsiteX8" fmla="*/ 73684 w 847062"/>
              <a:gd name="connsiteY8" fmla="*/ 442098 h 442098"/>
              <a:gd name="connsiteX9" fmla="*/ 0 w 847062"/>
              <a:gd name="connsiteY9" fmla="*/ 368414 h 442098"/>
              <a:gd name="connsiteX10" fmla="*/ 0 w 847062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062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155802" y="-7070"/>
                  <a:pt x="254496" y="32413"/>
                  <a:pt x="423531" y="0"/>
                </a:cubicBezTo>
                <a:cubicBezTo>
                  <a:pt x="592566" y="-32413"/>
                  <a:pt x="683585" y="40225"/>
                  <a:pt x="773378" y="0"/>
                </a:cubicBezTo>
                <a:cubicBezTo>
                  <a:pt x="810626" y="-7027"/>
                  <a:pt x="847266" y="30228"/>
                  <a:pt x="847062" y="73684"/>
                </a:cubicBezTo>
                <a:cubicBezTo>
                  <a:pt x="878370" y="214880"/>
                  <a:pt x="817873" y="278785"/>
                  <a:pt x="847062" y="368414"/>
                </a:cubicBezTo>
                <a:cubicBezTo>
                  <a:pt x="845032" y="409193"/>
                  <a:pt x="819690" y="431972"/>
                  <a:pt x="773378" y="442098"/>
                </a:cubicBezTo>
                <a:cubicBezTo>
                  <a:pt x="604535" y="449337"/>
                  <a:pt x="535324" y="416643"/>
                  <a:pt x="416534" y="442098"/>
                </a:cubicBezTo>
                <a:cubicBezTo>
                  <a:pt x="297744" y="467553"/>
                  <a:pt x="203628" y="401001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847062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169716" y="-5824"/>
                  <a:pt x="332348" y="38669"/>
                  <a:pt x="437525" y="0"/>
                </a:cubicBezTo>
                <a:cubicBezTo>
                  <a:pt x="542702" y="-38669"/>
                  <a:pt x="662884" y="11861"/>
                  <a:pt x="773378" y="0"/>
                </a:cubicBezTo>
                <a:cubicBezTo>
                  <a:pt x="812996" y="-589"/>
                  <a:pt x="850803" y="34776"/>
                  <a:pt x="847062" y="73684"/>
                </a:cubicBezTo>
                <a:cubicBezTo>
                  <a:pt x="874113" y="168257"/>
                  <a:pt x="832084" y="278460"/>
                  <a:pt x="847062" y="368414"/>
                </a:cubicBezTo>
                <a:cubicBezTo>
                  <a:pt x="851855" y="401310"/>
                  <a:pt x="805944" y="449241"/>
                  <a:pt x="773378" y="442098"/>
                </a:cubicBezTo>
                <a:cubicBezTo>
                  <a:pt x="619257" y="475206"/>
                  <a:pt x="548046" y="423398"/>
                  <a:pt x="423531" y="442098"/>
                </a:cubicBezTo>
                <a:cubicBezTo>
                  <a:pt x="299016" y="460798"/>
                  <a:pt x="152572" y="417042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سهم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422CD2-8650-E5A8-CD9B-DD0412A0B1E5}"/>
              </a:ext>
            </a:extLst>
          </p:cNvPr>
          <p:cNvSpPr/>
          <p:nvPr/>
        </p:nvSpPr>
        <p:spPr>
          <a:xfrm>
            <a:off x="8805775" y="5751341"/>
            <a:ext cx="1083624" cy="442098"/>
          </a:xfrm>
          <a:custGeom>
            <a:avLst/>
            <a:gdLst>
              <a:gd name="connsiteX0" fmla="*/ 0 w 1083624"/>
              <a:gd name="connsiteY0" fmla="*/ 73684 h 442098"/>
              <a:gd name="connsiteX1" fmla="*/ 73684 w 1083624"/>
              <a:gd name="connsiteY1" fmla="*/ 0 h 442098"/>
              <a:gd name="connsiteX2" fmla="*/ 541812 w 1083624"/>
              <a:gd name="connsiteY2" fmla="*/ 0 h 442098"/>
              <a:gd name="connsiteX3" fmla="*/ 1009940 w 1083624"/>
              <a:gd name="connsiteY3" fmla="*/ 0 h 442098"/>
              <a:gd name="connsiteX4" fmla="*/ 1083624 w 1083624"/>
              <a:gd name="connsiteY4" fmla="*/ 73684 h 442098"/>
              <a:gd name="connsiteX5" fmla="*/ 1083624 w 1083624"/>
              <a:gd name="connsiteY5" fmla="*/ 368414 h 442098"/>
              <a:gd name="connsiteX6" fmla="*/ 1009940 w 1083624"/>
              <a:gd name="connsiteY6" fmla="*/ 442098 h 442098"/>
              <a:gd name="connsiteX7" fmla="*/ 532449 w 1083624"/>
              <a:gd name="connsiteY7" fmla="*/ 442098 h 442098"/>
              <a:gd name="connsiteX8" fmla="*/ 73684 w 1083624"/>
              <a:gd name="connsiteY8" fmla="*/ 442098 h 442098"/>
              <a:gd name="connsiteX9" fmla="*/ 0 w 1083624"/>
              <a:gd name="connsiteY9" fmla="*/ 368414 h 442098"/>
              <a:gd name="connsiteX10" fmla="*/ 0 w 1083624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624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17587" y="-19403"/>
                  <a:pt x="422932" y="23534"/>
                  <a:pt x="541812" y="0"/>
                </a:cubicBezTo>
                <a:cubicBezTo>
                  <a:pt x="660692" y="-23534"/>
                  <a:pt x="844225" y="23867"/>
                  <a:pt x="1009940" y="0"/>
                </a:cubicBezTo>
                <a:cubicBezTo>
                  <a:pt x="1047188" y="-7027"/>
                  <a:pt x="1083828" y="30228"/>
                  <a:pt x="1083624" y="73684"/>
                </a:cubicBezTo>
                <a:cubicBezTo>
                  <a:pt x="1114932" y="214880"/>
                  <a:pt x="1054435" y="278785"/>
                  <a:pt x="1083624" y="368414"/>
                </a:cubicBezTo>
                <a:cubicBezTo>
                  <a:pt x="1081594" y="409193"/>
                  <a:pt x="1056252" y="431972"/>
                  <a:pt x="1009940" y="442098"/>
                </a:cubicBezTo>
                <a:cubicBezTo>
                  <a:pt x="829411" y="443919"/>
                  <a:pt x="692528" y="421517"/>
                  <a:pt x="532449" y="442098"/>
                </a:cubicBezTo>
                <a:cubicBezTo>
                  <a:pt x="372370" y="462679"/>
                  <a:pt x="191148" y="425504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1083624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94002" y="-39139"/>
                  <a:pt x="434077" y="49069"/>
                  <a:pt x="560537" y="0"/>
                </a:cubicBezTo>
                <a:cubicBezTo>
                  <a:pt x="686997" y="-49069"/>
                  <a:pt x="795396" y="45724"/>
                  <a:pt x="1009940" y="0"/>
                </a:cubicBezTo>
                <a:cubicBezTo>
                  <a:pt x="1049558" y="-589"/>
                  <a:pt x="1087365" y="34776"/>
                  <a:pt x="1083624" y="73684"/>
                </a:cubicBezTo>
                <a:cubicBezTo>
                  <a:pt x="1110675" y="168257"/>
                  <a:pt x="1068646" y="278460"/>
                  <a:pt x="1083624" y="368414"/>
                </a:cubicBezTo>
                <a:cubicBezTo>
                  <a:pt x="1088417" y="401310"/>
                  <a:pt x="1042506" y="449241"/>
                  <a:pt x="1009940" y="442098"/>
                </a:cubicBezTo>
                <a:cubicBezTo>
                  <a:pt x="788939" y="467309"/>
                  <a:pt x="713426" y="396141"/>
                  <a:pt x="541812" y="442098"/>
                </a:cubicBezTo>
                <a:cubicBezTo>
                  <a:pt x="370198" y="488055"/>
                  <a:pt x="178660" y="396982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rgbClr val="00B0F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1160C61-0823-4DA5-F467-C451BAD4D5B4}"/>
              </a:ext>
            </a:extLst>
          </p:cNvPr>
          <p:cNvSpPr/>
          <p:nvPr/>
        </p:nvSpPr>
        <p:spPr>
          <a:xfrm>
            <a:off x="8891178" y="6327121"/>
            <a:ext cx="594607" cy="442098"/>
          </a:xfrm>
          <a:custGeom>
            <a:avLst/>
            <a:gdLst>
              <a:gd name="connsiteX0" fmla="*/ 0 w 594607"/>
              <a:gd name="connsiteY0" fmla="*/ 73684 h 442098"/>
              <a:gd name="connsiteX1" fmla="*/ 73684 w 594607"/>
              <a:gd name="connsiteY1" fmla="*/ 0 h 442098"/>
              <a:gd name="connsiteX2" fmla="*/ 520923 w 594607"/>
              <a:gd name="connsiteY2" fmla="*/ 0 h 442098"/>
              <a:gd name="connsiteX3" fmla="*/ 594607 w 594607"/>
              <a:gd name="connsiteY3" fmla="*/ 73684 h 442098"/>
              <a:gd name="connsiteX4" fmla="*/ 594607 w 594607"/>
              <a:gd name="connsiteY4" fmla="*/ 368414 h 442098"/>
              <a:gd name="connsiteX5" fmla="*/ 520923 w 594607"/>
              <a:gd name="connsiteY5" fmla="*/ 442098 h 442098"/>
              <a:gd name="connsiteX6" fmla="*/ 73684 w 594607"/>
              <a:gd name="connsiteY6" fmla="*/ 442098 h 442098"/>
              <a:gd name="connsiteX7" fmla="*/ 0 w 594607"/>
              <a:gd name="connsiteY7" fmla="*/ 368414 h 442098"/>
              <a:gd name="connsiteX8" fmla="*/ 0 w 594607"/>
              <a:gd name="connsiteY8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607" h="442098" fill="none" extrusionOk="0">
                <a:moveTo>
                  <a:pt x="0" y="73684"/>
                </a:moveTo>
                <a:cubicBezTo>
                  <a:pt x="1316" y="34947"/>
                  <a:pt x="33397" y="4223"/>
                  <a:pt x="73684" y="0"/>
                </a:cubicBezTo>
                <a:cubicBezTo>
                  <a:pt x="197850" y="-3933"/>
                  <a:pt x="320787" y="7722"/>
                  <a:pt x="520923" y="0"/>
                </a:cubicBezTo>
                <a:cubicBezTo>
                  <a:pt x="565448" y="-4754"/>
                  <a:pt x="587984" y="30429"/>
                  <a:pt x="594607" y="73684"/>
                </a:cubicBezTo>
                <a:cubicBezTo>
                  <a:pt x="604218" y="209381"/>
                  <a:pt x="573592" y="246369"/>
                  <a:pt x="594607" y="368414"/>
                </a:cubicBezTo>
                <a:cubicBezTo>
                  <a:pt x="591160" y="402082"/>
                  <a:pt x="561822" y="439337"/>
                  <a:pt x="520923" y="442098"/>
                </a:cubicBezTo>
                <a:cubicBezTo>
                  <a:pt x="344992" y="468556"/>
                  <a:pt x="205706" y="395423"/>
                  <a:pt x="73684" y="442098"/>
                </a:cubicBezTo>
                <a:cubicBezTo>
                  <a:pt x="30959" y="442182"/>
                  <a:pt x="5617" y="398983"/>
                  <a:pt x="0" y="368414"/>
                </a:cubicBezTo>
                <a:cubicBezTo>
                  <a:pt x="-1463" y="262920"/>
                  <a:pt x="34627" y="193057"/>
                  <a:pt x="0" y="73684"/>
                </a:cubicBezTo>
                <a:close/>
              </a:path>
              <a:path w="594607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72402" y="-43870"/>
                  <a:pt x="315843" y="47347"/>
                  <a:pt x="520923" y="0"/>
                </a:cubicBezTo>
                <a:cubicBezTo>
                  <a:pt x="557628" y="-3035"/>
                  <a:pt x="592861" y="36574"/>
                  <a:pt x="594607" y="73684"/>
                </a:cubicBezTo>
                <a:cubicBezTo>
                  <a:pt x="598007" y="137530"/>
                  <a:pt x="581946" y="225382"/>
                  <a:pt x="594607" y="368414"/>
                </a:cubicBezTo>
                <a:cubicBezTo>
                  <a:pt x="598763" y="400557"/>
                  <a:pt x="551492" y="440547"/>
                  <a:pt x="520923" y="442098"/>
                </a:cubicBezTo>
                <a:cubicBezTo>
                  <a:pt x="420787" y="470526"/>
                  <a:pt x="184910" y="396878"/>
                  <a:pt x="73684" y="442098"/>
                </a:cubicBezTo>
                <a:cubicBezTo>
                  <a:pt x="28188" y="450041"/>
                  <a:pt x="-5055" y="403245"/>
                  <a:pt x="0" y="368414"/>
                </a:cubicBezTo>
                <a:cubicBezTo>
                  <a:pt x="-27309" y="271021"/>
                  <a:pt x="16849" y="142040"/>
                  <a:pt x="0" y="736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4FAF02B-F845-858A-DD30-911CE8C28D5A}"/>
              </a:ext>
            </a:extLst>
          </p:cNvPr>
          <p:cNvCxnSpPr>
            <a:cxnSpLocks/>
          </p:cNvCxnSpPr>
          <p:nvPr/>
        </p:nvCxnSpPr>
        <p:spPr>
          <a:xfrm flipH="1">
            <a:off x="3551916" y="5540175"/>
            <a:ext cx="4512879" cy="2804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BCF18E0-FF7D-DDE1-AB09-F754AFF335BC}"/>
              </a:ext>
            </a:extLst>
          </p:cNvPr>
          <p:cNvSpPr/>
          <p:nvPr/>
        </p:nvSpPr>
        <p:spPr>
          <a:xfrm>
            <a:off x="7000101" y="5621101"/>
            <a:ext cx="1064694" cy="359228"/>
          </a:xfrm>
          <a:custGeom>
            <a:avLst/>
            <a:gdLst>
              <a:gd name="connsiteX0" fmla="*/ 0 w 1064694"/>
              <a:gd name="connsiteY0" fmla="*/ 59873 h 359228"/>
              <a:gd name="connsiteX1" fmla="*/ 59873 w 1064694"/>
              <a:gd name="connsiteY1" fmla="*/ 0 h 359228"/>
              <a:gd name="connsiteX2" fmla="*/ 532347 w 1064694"/>
              <a:gd name="connsiteY2" fmla="*/ 0 h 359228"/>
              <a:gd name="connsiteX3" fmla="*/ 1004821 w 1064694"/>
              <a:gd name="connsiteY3" fmla="*/ 0 h 359228"/>
              <a:gd name="connsiteX4" fmla="*/ 1064694 w 1064694"/>
              <a:gd name="connsiteY4" fmla="*/ 59873 h 359228"/>
              <a:gd name="connsiteX5" fmla="*/ 1064694 w 1064694"/>
              <a:gd name="connsiteY5" fmla="*/ 299355 h 359228"/>
              <a:gd name="connsiteX6" fmla="*/ 1004821 w 1064694"/>
              <a:gd name="connsiteY6" fmla="*/ 359228 h 359228"/>
              <a:gd name="connsiteX7" fmla="*/ 522898 w 1064694"/>
              <a:gd name="connsiteY7" fmla="*/ 359228 h 359228"/>
              <a:gd name="connsiteX8" fmla="*/ 59873 w 1064694"/>
              <a:gd name="connsiteY8" fmla="*/ 359228 h 359228"/>
              <a:gd name="connsiteX9" fmla="*/ 0 w 1064694"/>
              <a:gd name="connsiteY9" fmla="*/ 299355 h 359228"/>
              <a:gd name="connsiteX10" fmla="*/ 0 w 1064694"/>
              <a:gd name="connsiteY10" fmla="*/ 59873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694" h="359228" fill="none" extrusionOk="0">
                <a:moveTo>
                  <a:pt x="0" y="59873"/>
                </a:moveTo>
                <a:cubicBezTo>
                  <a:pt x="5398" y="33418"/>
                  <a:pt x="33054" y="-5471"/>
                  <a:pt x="59873" y="0"/>
                </a:cubicBezTo>
                <a:cubicBezTo>
                  <a:pt x="208801" y="-51365"/>
                  <a:pt x="397694" y="53870"/>
                  <a:pt x="532347" y="0"/>
                </a:cubicBezTo>
                <a:cubicBezTo>
                  <a:pt x="667000" y="-53870"/>
                  <a:pt x="884982" y="35844"/>
                  <a:pt x="1004821" y="0"/>
                </a:cubicBezTo>
                <a:cubicBezTo>
                  <a:pt x="1035215" y="-5449"/>
                  <a:pt x="1065372" y="17628"/>
                  <a:pt x="1064694" y="59873"/>
                </a:cubicBezTo>
                <a:cubicBezTo>
                  <a:pt x="1083133" y="129447"/>
                  <a:pt x="1040084" y="234465"/>
                  <a:pt x="1064694" y="299355"/>
                </a:cubicBezTo>
                <a:cubicBezTo>
                  <a:pt x="1060666" y="332588"/>
                  <a:pt x="1040886" y="353823"/>
                  <a:pt x="1004821" y="359228"/>
                </a:cubicBezTo>
                <a:cubicBezTo>
                  <a:pt x="775321" y="379535"/>
                  <a:pt x="702387" y="311849"/>
                  <a:pt x="522898" y="359228"/>
                </a:cubicBezTo>
                <a:cubicBezTo>
                  <a:pt x="343409" y="406607"/>
                  <a:pt x="211564" y="317795"/>
                  <a:pt x="59873" y="359228"/>
                </a:cubicBezTo>
                <a:cubicBezTo>
                  <a:pt x="26702" y="356436"/>
                  <a:pt x="5352" y="333538"/>
                  <a:pt x="0" y="299355"/>
                </a:cubicBezTo>
                <a:cubicBezTo>
                  <a:pt x="-16326" y="250639"/>
                  <a:pt x="3957" y="146667"/>
                  <a:pt x="0" y="59873"/>
                </a:cubicBezTo>
                <a:close/>
              </a:path>
              <a:path w="1064694" h="359228" stroke="0" extrusionOk="0">
                <a:moveTo>
                  <a:pt x="0" y="59873"/>
                </a:moveTo>
                <a:cubicBezTo>
                  <a:pt x="-8044" y="21844"/>
                  <a:pt x="19041" y="2914"/>
                  <a:pt x="59873" y="0"/>
                </a:cubicBezTo>
                <a:cubicBezTo>
                  <a:pt x="189260" y="-38454"/>
                  <a:pt x="420111" y="33724"/>
                  <a:pt x="551246" y="0"/>
                </a:cubicBezTo>
                <a:cubicBezTo>
                  <a:pt x="682381" y="-33724"/>
                  <a:pt x="840703" y="43964"/>
                  <a:pt x="1004821" y="0"/>
                </a:cubicBezTo>
                <a:cubicBezTo>
                  <a:pt x="1035516" y="-1298"/>
                  <a:pt x="1073185" y="30863"/>
                  <a:pt x="1064694" y="59873"/>
                </a:cubicBezTo>
                <a:cubicBezTo>
                  <a:pt x="1082415" y="148844"/>
                  <a:pt x="1043070" y="242142"/>
                  <a:pt x="1064694" y="299355"/>
                </a:cubicBezTo>
                <a:cubicBezTo>
                  <a:pt x="1066462" y="329545"/>
                  <a:pt x="1035590" y="361248"/>
                  <a:pt x="1004821" y="359228"/>
                </a:cubicBezTo>
                <a:cubicBezTo>
                  <a:pt x="816563" y="408087"/>
                  <a:pt x="694877" y="323737"/>
                  <a:pt x="532347" y="359228"/>
                </a:cubicBezTo>
                <a:cubicBezTo>
                  <a:pt x="369817" y="394719"/>
                  <a:pt x="224611" y="356695"/>
                  <a:pt x="59873" y="359228"/>
                </a:cubicBezTo>
                <a:cubicBezTo>
                  <a:pt x="18008" y="358725"/>
                  <a:pt x="732" y="330414"/>
                  <a:pt x="0" y="299355"/>
                </a:cubicBezTo>
                <a:cubicBezTo>
                  <a:pt x="-12471" y="211817"/>
                  <a:pt x="8002" y="115430"/>
                  <a:pt x="0" y="598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عدد الأسهم الكلي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6DF5604-586C-571B-0DA0-2FE21002AB52}"/>
              </a:ext>
            </a:extLst>
          </p:cNvPr>
          <p:cNvSpPr/>
          <p:nvPr/>
        </p:nvSpPr>
        <p:spPr>
          <a:xfrm>
            <a:off x="5952367" y="5611038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10 </a:t>
            </a:r>
            <a:r>
              <a:rPr lang="en-US" sz="12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B27BF3-CC30-55B9-B08D-270D620A2180}"/>
              </a:ext>
            </a:extLst>
          </p:cNvPr>
          <p:cNvSpPr/>
          <p:nvPr/>
        </p:nvSpPr>
        <p:spPr>
          <a:xfrm>
            <a:off x="4744231" y="5658963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10 </a:t>
            </a:r>
            <a:r>
              <a:rPr lang="en-US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18F93CB-3573-15C5-FA29-3704FEF8E29D}"/>
              </a:ext>
            </a:extLst>
          </p:cNvPr>
          <p:cNvSpPr/>
          <p:nvPr/>
        </p:nvSpPr>
        <p:spPr>
          <a:xfrm>
            <a:off x="3682747" y="5697294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10 </a:t>
            </a:r>
            <a:r>
              <a:rPr lang="en-US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9F70E58-D834-8519-9123-EC1A6CB31D44}"/>
              </a:ext>
            </a:extLst>
          </p:cNvPr>
          <p:cNvSpPr/>
          <p:nvPr/>
        </p:nvSpPr>
        <p:spPr>
          <a:xfrm>
            <a:off x="7113021" y="6117770"/>
            <a:ext cx="1064694" cy="359228"/>
          </a:xfr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E43FC2C-3C00-C517-68EB-4BC33CD43CDF}"/>
              </a:ext>
            </a:extLst>
          </p:cNvPr>
          <p:cNvSpPr/>
          <p:nvPr/>
        </p:nvSpPr>
        <p:spPr>
          <a:xfrm>
            <a:off x="6022914" y="6117770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2.5 $</a:t>
            </a:r>
            <a:endParaRPr lang="en-US" sz="12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A0BC582-AF63-AEFE-879A-DFC087C6F830}"/>
              </a:ext>
            </a:extLst>
          </p:cNvPr>
          <p:cNvSpPr/>
          <p:nvPr/>
        </p:nvSpPr>
        <p:spPr>
          <a:xfrm>
            <a:off x="4795631" y="6221474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$ </a:t>
            </a:r>
            <a:r>
              <a:rPr lang="en-US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5</a:t>
            </a:r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C3B99B-E55B-C316-CA87-54CF1916CB3C}"/>
              </a:ext>
            </a:extLst>
          </p:cNvPr>
          <p:cNvSpPr/>
          <p:nvPr/>
        </p:nvSpPr>
        <p:spPr>
          <a:xfrm>
            <a:off x="3726434" y="6277372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0.2 $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AD1792-B90F-19FC-BDB3-0F01EC8A00FF}"/>
              </a:ext>
            </a:extLst>
          </p:cNvPr>
          <p:cNvSpPr/>
          <p:nvPr/>
        </p:nvSpPr>
        <p:spPr>
          <a:xfrm>
            <a:off x="6954501" y="6163752"/>
            <a:ext cx="1064694" cy="359228"/>
          </a:xfrm>
          <a:custGeom>
            <a:avLst/>
            <a:gdLst>
              <a:gd name="connsiteX0" fmla="*/ 0 w 1064694"/>
              <a:gd name="connsiteY0" fmla="*/ 59873 h 359228"/>
              <a:gd name="connsiteX1" fmla="*/ 59873 w 1064694"/>
              <a:gd name="connsiteY1" fmla="*/ 0 h 359228"/>
              <a:gd name="connsiteX2" fmla="*/ 532347 w 1064694"/>
              <a:gd name="connsiteY2" fmla="*/ 0 h 359228"/>
              <a:gd name="connsiteX3" fmla="*/ 1004821 w 1064694"/>
              <a:gd name="connsiteY3" fmla="*/ 0 h 359228"/>
              <a:gd name="connsiteX4" fmla="*/ 1064694 w 1064694"/>
              <a:gd name="connsiteY4" fmla="*/ 59873 h 359228"/>
              <a:gd name="connsiteX5" fmla="*/ 1064694 w 1064694"/>
              <a:gd name="connsiteY5" fmla="*/ 299355 h 359228"/>
              <a:gd name="connsiteX6" fmla="*/ 1004821 w 1064694"/>
              <a:gd name="connsiteY6" fmla="*/ 359228 h 359228"/>
              <a:gd name="connsiteX7" fmla="*/ 522898 w 1064694"/>
              <a:gd name="connsiteY7" fmla="*/ 359228 h 359228"/>
              <a:gd name="connsiteX8" fmla="*/ 59873 w 1064694"/>
              <a:gd name="connsiteY8" fmla="*/ 359228 h 359228"/>
              <a:gd name="connsiteX9" fmla="*/ 0 w 1064694"/>
              <a:gd name="connsiteY9" fmla="*/ 299355 h 359228"/>
              <a:gd name="connsiteX10" fmla="*/ 0 w 1064694"/>
              <a:gd name="connsiteY10" fmla="*/ 59873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694" h="359228" fill="none" extrusionOk="0">
                <a:moveTo>
                  <a:pt x="0" y="59873"/>
                </a:moveTo>
                <a:cubicBezTo>
                  <a:pt x="5398" y="33418"/>
                  <a:pt x="33054" y="-5471"/>
                  <a:pt x="59873" y="0"/>
                </a:cubicBezTo>
                <a:cubicBezTo>
                  <a:pt x="208801" y="-51365"/>
                  <a:pt x="397694" y="53870"/>
                  <a:pt x="532347" y="0"/>
                </a:cubicBezTo>
                <a:cubicBezTo>
                  <a:pt x="667000" y="-53870"/>
                  <a:pt x="884982" y="35844"/>
                  <a:pt x="1004821" y="0"/>
                </a:cubicBezTo>
                <a:cubicBezTo>
                  <a:pt x="1035215" y="-5449"/>
                  <a:pt x="1065372" y="17628"/>
                  <a:pt x="1064694" y="59873"/>
                </a:cubicBezTo>
                <a:cubicBezTo>
                  <a:pt x="1083133" y="129447"/>
                  <a:pt x="1040084" y="234465"/>
                  <a:pt x="1064694" y="299355"/>
                </a:cubicBezTo>
                <a:cubicBezTo>
                  <a:pt x="1060666" y="332588"/>
                  <a:pt x="1040886" y="353823"/>
                  <a:pt x="1004821" y="359228"/>
                </a:cubicBezTo>
                <a:cubicBezTo>
                  <a:pt x="775321" y="379535"/>
                  <a:pt x="702387" y="311849"/>
                  <a:pt x="522898" y="359228"/>
                </a:cubicBezTo>
                <a:cubicBezTo>
                  <a:pt x="343409" y="406607"/>
                  <a:pt x="211564" y="317795"/>
                  <a:pt x="59873" y="359228"/>
                </a:cubicBezTo>
                <a:cubicBezTo>
                  <a:pt x="26702" y="356436"/>
                  <a:pt x="5352" y="333538"/>
                  <a:pt x="0" y="299355"/>
                </a:cubicBezTo>
                <a:cubicBezTo>
                  <a:pt x="-16326" y="250639"/>
                  <a:pt x="3957" y="146667"/>
                  <a:pt x="0" y="59873"/>
                </a:cubicBezTo>
                <a:close/>
              </a:path>
              <a:path w="1064694" h="359228" stroke="0" extrusionOk="0">
                <a:moveTo>
                  <a:pt x="0" y="59873"/>
                </a:moveTo>
                <a:cubicBezTo>
                  <a:pt x="-8044" y="21844"/>
                  <a:pt x="19041" y="2914"/>
                  <a:pt x="59873" y="0"/>
                </a:cubicBezTo>
                <a:cubicBezTo>
                  <a:pt x="189260" y="-38454"/>
                  <a:pt x="420111" y="33724"/>
                  <a:pt x="551246" y="0"/>
                </a:cubicBezTo>
                <a:cubicBezTo>
                  <a:pt x="682381" y="-33724"/>
                  <a:pt x="840703" y="43964"/>
                  <a:pt x="1004821" y="0"/>
                </a:cubicBezTo>
                <a:cubicBezTo>
                  <a:pt x="1035516" y="-1298"/>
                  <a:pt x="1073185" y="30863"/>
                  <a:pt x="1064694" y="59873"/>
                </a:cubicBezTo>
                <a:cubicBezTo>
                  <a:pt x="1082415" y="148844"/>
                  <a:pt x="1043070" y="242142"/>
                  <a:pt x="1064694" y="299355"/>
                </a:cubicBezTo>
                <a:cubicBezTo>
                  <a:pt x="1066462" y="329545"/>
                  <a:pt x="1035590" y="361248"/>
                  <a:pt x="1004821" y="359228"/>
                </a:cubicBezTo>
                <a:cubicBezTo>
                  <a:pt x="816563" y="408087"/>
                  <a:pt x="694877" y="323737"/>
                  <a:pt x="532347" y="359228"/>
                </a:cubicBezTo>
                <a:cubicBezTo>
                  <a:pt x="369817" y="394719"/>
                  <a:pt x="224611" y="356695"/>
                  <a:pt x="59873" y="359228"/>
                </a:cubicBezTo>
                <a:cubicBezTo>
                  <a:pt x="18008" y="358725"/>
                  <a:pt x="732" y="330414"/>
                  <a:pt x="0" y="299355"/>
                </a:cubicBezTo>
                <a:cubicBezTo>
                  <a:pt x="-12471" y="211817"/>
                  <a:pt x="8002" y="115430"/>
                  <a:pt x="0" y="598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السوقي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0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4" grpId="0" animBg="1"/>
      <p:bldP spid="5" grpId="0" animBg="1"/>
      <p:bldP spid="7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91"/>
            <a:ext cx="12192000" cy="6857999"/>
          </a:xfrm>
          <a:prstGeom prst="rect">
            <a:avLst/>
          </a:prstGeom>
          <a:solidFill>
            <a:srgbClr val="FFFF00"/>
          </a:solidFill>
          <a:ln w="6350">
            <a:solidFill>
              <a:schemeClr val="accent1">
                <a:shade val="15000"/>
                <a:hueMod val="94000"/>
              </a:schemeClr>
            </a:solidFill>
            <a:prstDash val="sysDash"/>
          </a:ln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060" y="6157546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معامل القيمة الدفترية</a:t>
            </a:r>
            <a:endParaRPr lang="en-US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757CD-05E2-4349-9D4F-4F472AA8D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59" y="503882"/>
            <a:ext cx="1466557" cy="1466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7374F-FE88-E4EE-AAC7-17866A9AE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90" y="205312"/>
            <a:ext cx="1265080" cy="126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76B862-27FC-C1E6-1C66-B3F4034B9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37" y="-48749"/>
            <a:ext cx="1519141" cy="151914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10853750" y="701681"/>
            <a:ext cx="1247348" cy="670867"/>
          </a:xfrm>
          <a:custGeom>
            <a:avLst/>
            <a:gdLst>
              <a:gd name="connsiteX0" fmla="*/ 0 w 1247348"/>
              <a:gd name="connsiteY0" fmla="*/ 111813 h 670867"/>
              <a:gd name="connsiteX1" fmla="*/ 111813 w 1247348"/>
              <a:gd name="connsiteY1" fmla="*/ 0 h 670867"/>
              <a:gd name="connsiteX2" fmla="*/ 623674 w 1247348"/>
              <a:gd name="connsiteY2" fmla="*/ 0 h 670867"/>
              <a:gd name="connsiteX3" fmla="*/ 1135535 w 1247348"/>
              <a:gd name="connsiteY3" fmla="*/ 0 h 670867"/>
              <a:gd name="connsiteX4" fmla="*/ 1247348 w 1247348"/>
              <a:gd name="connsiteY4" fmla="*/ 111813 h 670867"/>
              <a:gd name="connsiteX5" fmla="*/ 1247348 w 1247348"/>
              <a:gd name="connsiteY5" fmla="*/ 559054 h 670867"/>
              <a:gd name="connsiteX6" fmla="*/ 1135535 w 1247348"/>
              <a:gd name="connsiteY6" fmla="*/ 670867 h 670867"/>
              <a:gd name="connsiteX7" fmla="*/ 613437 w 1247348"/>
              <a:gd name="connsiteY7" fmla="*/ 670867 h 670867"/>
              <a:gd name="connsiteX8" fmla="*/ 111813 w 1247348"/>
              <a:gd name="connsiteY8" fmla="*/ 670867 h 670867"/>
              <a:gd name="connsiteX9" fmla="*/ 0 w 1247348"/>
              <a:gd name="connsiteY9" fmla="*/ 559054 h 670867"/>
              <a:gd name="connsiteX10" fmla="*/ 0 w 1247348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348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311949" y="-60676"/>
                  <a:pt x="513657" y="19181"/>
                  <a:pt x="623674" y="0"/>
                </a:cubicBezTo>
                <a:cubicBezTo>
                  <a:pt x="733691" y="-19181"/>
                  <a:pt x="954533" y="17812"/>
                  <a:pt x="1135535" y="0"/>
                </a:cubicBezTo>
                <a:cubicBezTo>
                  <a:pt x="1194617" y="-5445"/>
                  <a:pt x="1248289" y="37334"/>
                  <a:pt x="1247348" y="111813"/>
                </a:cubicBezTo>
                <a:cubicBezTo>
                  <a:pt x="1286462" y="282862"/>
                  <a:pt x="1210580" y="421920"/>
                  <a:pt x="1247348" y="559054"/>
                </a:cubicBezTo>
                <a:cubicBezTo>
                  <a:pt x="1233534" y="621376"/>
                  <a:pt x="1202464" y="661536"/>
                  <a:pt x="1135535" y="670867"/>
                </a:cubicBezTo>
                <a:cubicBezTo>
                  <a:pt x="937023" y="693394"/>
                  <a:pt x="867736" y="659296"/>
                  <a:pt x="613437" y="670867"/>
                </a:cubicBezTo>
                <a:cubicBezTo>
                  <a:pt x="359138" y="682438"/>
                  <a:pt x="319195" y="655318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1247348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67609" y="-45519"/>
                  <a:pt x="514536" y="26202"/>
                  <a:pt x="644148" y="0"/>
                </a:cubicBezTo>
                <a:cubicBezTo>
                  <a:pt x="773761" y="-26202"/>
                  <a:pt x="981867" y="38239"/>
                  <a:pt x="1135535" y="0"/>
                </a:cubicBezTo>
                <a:cubicBezTo>
                  <a:pt x="1188198" y="-4973"/>
                  <a:pt x="1251673" y="52126"/>
                  <a:pt x="1247348" y="111813"/>
                </a:cubicBezTo>
                <a:cubicBezTo>
                  <a:pt x="1296604" y="223347"/>
                  <a:pt x="1230562" y="363392"/>
                  <a:pt x="1247348" y="559054"/>
                </a:cubicBezTo>
                <a:cubicBezTo>
                  <a:pt x="1255625" y="607337"/>
                  <a:pt x="1187341" y="679608"/>
                  <a:pt x="1135535" y="670867"/>
                </a:cubicBezTo>
                <a:cubicBezTo>
                  <a:pt x="943218" y="689990"/>
                  <a:pt x="792799" y="647948"/>
                  <a:pt x="623674" y="670867"/>
                </a:cubicBezTo>
                <a:cubicBezTo>
                  <a:pt x="454549" y="693786"/>
                  <a:pt x="364763" y="634084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تمويل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162243-84B1-4978-CF1D-91F402309264}"/>
              </a:ext>
            </a:extLst>
          </p:cNvPr>
          <p:cNvSpPr/>
          <p:nvPr/>
        </p:nvSpPr>
        <p:spPr>
          <a:xfrm>
            <a:off x="1145915" y="1583685"/>
            <a:ext cx="2246672" cy="670867"/>
          </a:xfrm>
          <a:custGeom>
            <a:avLst/>
            <a:gdLst>
              <a:gd name="connsiteX0" fmla="*/ 0 w 2246672"/>
              <a:gd name="connsiteY0" fmla="*/ 111813 h 670867"/>
              <a:gd name="connsiteX1" fmla="*/ 111813 w 2246672"/>
              <a:gd name="connsiteY1" fmla="*/ 0 h 670867"/>
              <a:gd name="connsiteX2" fmla="*/ 637805 w 2246672"/>
              <a:gd name="connsiteY2" fmla="*/ 0 h 670867"/>
              <a:gd name="connsiteX3" fmla="*/ 1103106 w 2246672"/>
              <a:gd name="connsiteY3" fmla="*/ 0 h 670867"/>
              <a:gd name="connsiteX4" fmla="*/ 1649328 w 2246672"/>
              <a:gd name="connsiteY4" fmla="*/ 0 h 670867"/>
              <a:gd name="connsiteX5" fmla="*/ 2134859 w 2246672"/>
              <a:gd name="connsiteY5" fmla="*/ 0 h 670867"/>
              <a:gd name="connsiteX6" fmla="*/ 2246672 w 2246672"/>
              <a:gd name="connsiteY6" fmla="*/ 111813 h 670867"/>
              <a:gd name="connsiteX7" fmla="*/ 2246672 w 2246672"/>
              <a:gd name="connsiteY7" fmla="*/ 559054 h 670867"/>
              <a:gd name="connsiteX8" fmla="*/ 2134859 w 2246672"/>
              <a:gd name="connsiteY8" fmla="*/ 670867 h 670867"/>
              <a:gd name="connsiteX9" fmla="*/ 1588637 w 2246672"/>
              <a:gd name="connsiteY9" fmla="*/ 670867 h 670867"/>
              <a:gd name="connsiteX10" fmla="*/ 1062645 w 2246672"/>
              <a:gd name="connsiteY10" fmla="*/ 670867 h 670867"/>
              <a:gd name="connsiteX11" fmla="*/ 597344 w 2246672"/>
              <a:gd name="connsiteY11" fmla="*/ 670867 h 670867"/>
              <a:gd name="connsiteX12" fmla="*/ 111813 w 2246672"/>
              <a:gd name="connsiteY12" fmla="*/ 670867 h 670867"/>
              <a:gd name="connsiteX13" fmla="*/ 0 w 2246672"/>
              <a:gd name="connsiteY13" fmla="*/ 559054 h 670867"/>
              <a:gd name="connsiteX14" fmla="*/ 0 w 2246672"/>
              <a:gd name="connsiteY14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6672" h="670867" fill="none" extrusionOk="0">
                <a:moveTo>
                  <a:pt x="0" y="111813"/>
                </a:moveTo>
                <a:cubicBezTo>
                  <a:pt x="-2671" y="44615"/>
                  <a:pt x="51001" y="-12726"/>
                  <a:pt x="111813" y="0"/>
                </a:cubicBezTo>
                <a:cubicBezTo>
                  <a:pt x="281867" y="-47472"/>
                  <a:pt x="414205" y="55700"/>
                  <a:pt x="637805" y="0"/>
                </a:cubicBezTo>
                <a:cubicBezTo>
                  <a:pt x="861405" y="-55700"/>
                  <a:pt x="961893" y="25661"/>
                  <a:pt x="1103106" y="0"/>
                </a:cubicBezTo>
                <a:cubicBezTo>
                  <a:pt x="1244319" y="-25661"/>
                  <a:pt x="1378329" y="48624"/>
                  <a:pt x="1649328" y="0"/>
                </a:cubicBezTo>
                <a:cubicBezTo>
                  <a:pt x="1920327" y="-48624"/>
                  <a:pt x="1938260" y="31899"/>
                  <a:pt x="2134859" y="0"/>
                </a:cubicBezTo>
                <a:cubicBezTo>
                  <a:pt x="2203507" y="13652"/>
                  <a:pt x="2244718" y="51090"/>
                  <a:pt x="2246672" y="111813"/>
                </a:cubicBezTo>
                <a:cubicBezTo>
                  <a:pt x="2256840" y="219733"/>
                  <a:pt x="2205803" y="399593"/>
                  <a:pt x="2246672" y="559054"/>
                </a:cubicBezTo>
                <a:cubicBezTo>
                  <a:pt x="2248593" y="614900"/>
                  <a:pt x="2203783" y="678621"/>
                  <a:pt x="2134859" y="670867"/>
                </a:cubicBezTo>
                <a:cubicBezTo>
                  <a:pt x="1921555" y="706778"/>
                  <a:pt x="1840478" y="620580"/>
                  <a:pt x="1588637" y="670867"/>
                </a:cubicBezTo>
                <a:cubicBezTo>
                  <a:pt x="1336796" y="721154"/>
                  <a:pt x="1219789" y="659391"/>
                  <a:pt x="1062645" y="670867"/>
                </a:cubicBezTo>
                <a:cubicBezTo>
                  <a:pt x="905501" y="682343"/>
                  <a:pt x="727982" y="635618"/>
                  <a:pt x="597344" y="670867"/>
                </a:cubicBezTo>
                <a:cubicBezTo>
                  <a:pt x="466706" y="706116"/>
                  <a:pt x="337003" y="643146"/>
                  <a:pt x="111813" y="670867"/>
                </a:cubicBezTo>
                <a:cubicBezTo>
                  <a:pt x="47453" y="673506"/>
                  <a:pt x="-726" y="622362"/>
                  <a:pt x="0" y="559054"/>
                </a:cubicBezTo>
                <a:cubicBezTo>
                  <a:pt x="-1587" y="437454"/>
                  <a:pt x="41799" y="258691"/>
                  <a:pt x="0" y="111813"/>
                </a:cubicBezTo>
                <a:close/>
              </a:path>
              <a:path w="2246672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58299" y="-41075"/>
                  <a:pt x="421955" y="650"/>
                  <a:pt x="658035" y="0"/>
                </a:cubicBezTo>
                <a:cubicBezTo>
                  <a:pt x="894115" y="-650"/>
                  <a:pt x="956609" y="21319"/>
                  <a:pt x="1143566" y="0"/>
                </a:cubicBezTo>
                <a:cubicBezTo>
                  <a:pt x="1330523" y="-21319"/>
                  <a:pt x="1457091" y="36365"/>
                  <a:pt x="1608867" y="0"/>
                </a:cubicBezTo>
                <a:cubicBezTo>
                  <a:pt x="1760643" y="-36365"/>
                  <a:pt x="2019168" y="53385"/>
                  <a:pt x="2134859" y="0"/>
                </a:cubicBezTo>
                <a:cubicBezTo>
                  <a:pt x="2199876" y="-6717"/>
                  <a:pt x="2239120" y="48903"/>
                  <a:pt x="2246672" y="111813"/>
                </a:cubicBezTo>
                <a:cubicBezTo>
                  <a:pt x="2287775" y="332914"/>
                  <a:pt x="2205974" y="447660"/>
                  <a:pt x="2246672" y="559054"/>
                </a:cubicBezTo>
                <a:cubicBezTo>
                  <a:pt x="2237456" y="636052"/>
                  <a:pt x="2186834" y="659526"/>
                  <a:pt x="2134859" y="670867"/>
                </a:cubicBezTo>
                <a:cubicBezTo>
                  <a:pt x="2021705" y="708748"/>
                  <a:pt x="1874606" y="644045"/>
                  <a:pt x="1669558" y="670867"/>
                </a:cubicBezTo>
                <a:cubicBezTo>
                  <a:pt x="1464510" y="697689"/>
                  <a:pt x="1410073" y="655602"/>
                  <a:pt x="1163797" y="670867"/>
                </a:cubicBezTo>
                <a:cubicBezTo>
                  <a:pt x="917521" y="686132"/>
                  <a:pt x="805154" y="650055"/>
                  <a:pt x="678266" y="670867"/>
                </a:cubicBezTo>
                <a:cubicBezTo>
                  <a:pt x="551378" y="691679"/>
                  <a:pt x="391600" y="663506"/>
                  <a:pt x="111813" y="670867"/>
                </a:cubicBezTo>
                <a:cubicBezTo>
                  <a:pt x="53709" y="666337"/>
                  <a:pt x="-11730" y="616273"/>
                  <a:pt x="0" y="559054"/>
                </a:cubicBezTo>
                <a:cubicBezTo>
                  <a:pt x="-5976" y="348295"/>
                  <a:pt x="32934" y="262606"/>
                  <a:pt x="0" y="111813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 w="952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عائد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F10DCA-3F40-4D04-7615-6921D5FDC38B}"/>
              </a:ext>
            </a:extLst>
          </p:cNvPr>
          <p:cNvSpPr/>
          <p:nvPr/>
        </p:nvSpPr>
        <p:spPr>
          <a:xfrm>
            <a:off x="8901591" y="765036"/>
            <a:ext cx="980942" cy="358658"/>
          </a:xfrm>
          <a:custGeom>
            <a:avLst/>
            <a:gdLst>
              <a:gd name="connsiteX0" fmla="*/ 0 w 980942"/>
              <a:gd name="connsiteY0" fmla="*/ 59778 h 358658"/>
              <a:gd name="connsiteX1" fmla="*/ 59778 w 980942"/>
              <a:gd name="connsiteY1" fmla="*/ 0 h 358658"/>
              <a:gd name="connsiteX2" fmla="*/ 490471 w 980942"/>
              <a:gd name="connsiteY2" fmla="*/ 0 h 358658"/>
              <a:gd name="connsiteX3" fmla="*/ 921164 w 980942"/>
              <a:gd name="connsiteY3" fmla="*/ 0 h 358658"/>
              <a:gd name="connsiteX4" fmla="*/ 980942 w 980942"/>
              <a:gd name="connsiteY4" fmla="*/ 59778 h 358658"/>
              <a:gd name="connsiteX5" fmla="*/ 980942 w 980942"/>
              <a:gd name="connsiteY5" fmla="*/ 298880 h 358658"/>
              <a:gd name="connsiteX6" fmla="*/ 921164 w 980942"/>
              <a:gd name="connsiteY6" fmla="*/ 358658 h 358658"/>
              <a:gd name="connsiteX7" fmla="*/ 481857 w 980942"/>
              <a:gd name="connsiteY7" fmla="*/ 358658 h 358658"/>
              <a:gd name="connsiteX8" fmla="*/ 59778 w 980942"/>
              <a:gd name="connsiteY8" fmla="*/ 358658 h 358658"/>
              <a:gd name="connsiteX9" fmla="*/ 0 w 980942"/>
              <a:gd name="connsiteY9" fmla="*/ 298880 h 358658"/>
              <a:gd name="connsiteX10" fmla="*/ 0 w 980942"/>
              <a:gd name="connsiteY10" fmla="*/ 59778 h 3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0942" h="358658" fill="none" extrusionOk="0">
                <a:moveTo>
                  <a:pt x="0" y="59778"/>
                </a:moveTo>
                <a:cubicBezTo>
                  <a:pt x="5940" y="34041"/>
                  <a:pt x="32874" y="-5350"/>
                  <a:pt x="59778" y="0"/>
                </a:cubicBezTo>
                <a:cubicBezTo>
                  <a:pt x="169703" y="-21354"/>
                  <a:pt x="295651" y="2645"/>
                  <a:pt x="490471" y="0"/>
                </a:cubicBezTo>
                <a:cubicBezTo>
                  <a:pt x="685291" y="-2645"/>
                  <a:pt x="769979" y="5133"/>
                  <a:pt x="921164" y="0"/>
                </a:cubicBezTo>
                <a:cubicBezTo>
                  <a:pt x="951756" y="-4937"/>
                  <a:pt x="981134" y="24172"/>
                  <a:pt x="980942" y="59778"/>
                </a:cubicBezTo>
                <a:cubicBezTo>
                  <a:pt x="984683" y="139948"/>
                  <a:pt x="969900" y="182671"/>
                  <a:pt x="980942" y="298880"/>
                </a:cubicBezTo>
                <a:cubicBezTo>
                  <a:pt x="976644" y="332071"/>
                  <a:pt x="955684" y="355943"/>
                  <a:pt x="921164" y="358658"/>
                </a:cubicBezTo>
                <a:cubicBezTo>
                  <a:pt x="746217" y="373620"/>
                  <a:pt x="636908" y="345621"/>
                  <a:pt x="481857" y="358658"/>
                </a:cubicBezTo>
                <a:cubicBezTo>
                  <a:pt x="326806" y="371695"/>
                  <a:pt x="257151" y="309408"/>
                  <a:pt x="59778" y="358658"/>
                </a:cubicBezTo>
                <a:cubicBezTo>
                  <a:pt x="26631" y="355081"/>
                  <a:pt x="717" y="332044"/>
                  <a:pt x="0" y="298880"/>
                </a:cubicBezTo>
                <a:cubicBezTo>
                  <a:pt x="-27741" y="208663"/>
                  <a:pt x="8710" y="132560"/>
                  <a:pt x="0" y="59778"/>
                </a:cubicBezTo>
                <a:close/>
              </a:path>
              <a:path w="980942" h="358658" stroke="0" extrusionOk="0">
                <a:moveTo>
                  <a:pt x="0" y="59778"/>
                </a:moveTo>
                <a:cubicBezTo>
                  <a:pt x="-5333" y="23475"/>
                  <a:pt x="25145" y="608"/>
                  <a:pt x="59778" y="0"/>
                </a:cubicBezTo>
                <a:cubicBezTo>
                  <a:pt x="218047" y="-33674"/>
                  <a:pt x="305298" y="44772"/>
                  <a:pt x="507699" y="0"/>
                </a:cubicBezTo>
                <a:cubicBezTo>
                  <a:pt x="710100" y="-44772"/>
                  <a:pt x="810408" y="11591"/>
                  <a:pt x="921164" y="0"/>
                </a:cubicBezTo>
                <a:cubicBezTo>
                  <a:pt x="945544" y="-4724"/>
                  <a:pt x="984890" y="28650"/>
                  <a:pt x="980942" y="59778"/>
                </a:cubicBezTo>
                <a:cubicBezTo>
                  <a:pt x="995812" y="167096"/>
                  <a:pt x="974734" y="224461"/>
                  <a:pt x="980942" y="298880"/>
                </a:cubicBezTo>
                <a:cubicBezTo>
                  <a:pt x="985076" y="325167"/>
                  <a:pt x="952601" y="360044"/>
                  <a:pt x="921164" y="358658"/>
                </a:cubicBezTo>
                <a:cubicBezTo>
                  <a:pt x="721591" y="407951"/>
                  <a:pt x="577506" y="348442"/>
                  <a:pt x="490471" y="358658"/>
                </a:cubicBezTo>
                <a:cubicBezTo>
                  <a:pt x="403436" y="368874"/>
                  <a:pt x="200884" y="314575"/>
                  <a:pt x="59778" y="358658"/>
                </a:cubicBezTo>
                <a:cubicBezTo>
                  <a:pt x="19487" y="358242"/>
                  <a:pt x="3311" y="322814"/>
                  <a:pt x="0" y="298880"/>
                </a:cubicBezTo>
                <a:cubicBezTo>
                  <a:pt x="-18919" y="227274"/>
                  <a:pt x="2914" y="118829"/>
                  <a:pt x="0" y="597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ملكية</a:t>
            </a:r>
            <a:endParaRPr lang="en-US" sz="11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BBC038-2CCF-16BC-06EF-4C35507B1946}"/>
              </a:ext>
            </a:extLst>
          </p:cNvPr>
          <p:cNvSpPr/>
          <p:nvPr/>
        </p:nvSpPr>
        <p:spPr>
          <a:xfrm>
            <a:off x="8199631" y="1393264"/>
            <a:ext cx="568474" cy="358658"/>
          </a:xfrm>
          <a:custGeom>
            <a:avLst/>
            <a:gdLst>
              <a:gd name="connsiteX0" fmla="*/ 0 w 568474"/>
              <a:gd name="connsiteY0" fmla="*/ 59778 h 358658"/>
              <a:gd name="connsiteX1" fmla="*/ 59778 w 568474"/>
              <a:gd name="connsiteY1" fmla="*/ 0 h 358658"/>
              <a:gd name="connsiteX2" fmla="*/ 508696 w 568474"/>
              <a:gd name="connsiteY2" fmla="*/ 0 h 358658"/>
              <a:gd name="connsiteX3" fmla="*/ 568474 w 568474"/>
              <a:gd name="connsiteY3" fmla="*/ 59778 h 358658"/>
              <a:gd name="connsiteX4" fmla="*/ 568474 w 568474"/>
              <a:gd name="connsiteY4" fmla="*/ 298880 h 358658"/>
              <a:gd name="connsiteX5" fmla="*/ 508696 w 568474"/>
              <a:gd name="connsiteY5" fmla="*/ 358658 h 358658"/>
              <a:gd name="connsiteX6" fmla="*/ 59778 w 568474"/>
              <a:gd name="connsiteY6" fmla="*/ 358658 h 358658"/>
              <a:gd name="connsiteX7" fmla="*/ 0 w 568474"/>
              <a:gd name="connsiteY7" fmla="*/ 298880 h 358658"/>
              <a:gd name="connsiteX8" fmla="*/ 0 w 568474"/>
              <a:gd name="connsiteY8" fmla="*/ 59778 h 3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474" h="358658" fill="none" extrusionOk="0">
                <a:moveTo>
                  <a:pt x="0" y="59778"/>
                </a:moveTo>
                <a:cubicBezTo>
                  <a:pt x="3942" y="32632"/>
                  <a:pt x="27077" y="3241"/>
                  <a:pt x="59778" y="0"/>
                </a:cubicBezTo>
                <a:cubicBezTo>
                  <a:pt x="181480" y="-47089"/>
                  <a:pt x="311985" y="12485"/>
                  <a:pt x="508696" y="0"/>
                </a:cubicBezTo>
                <a:cubicBezTo>
                  <a:pt x="546006" y="-5333"/>
                  <a:pt x="567478" y="26379"/>
                  <a:pt x="568474" y="59778"/>
                </a:cubicBezTo>
                <a:cubicBezTo>
                  <a:pt x="575385" y="170963"/>
                  <a:pt x="542635" y="242349"/>
                  <a:pt x="568474" y="298880"/>
                </a:cubicBezTo>
                <a:cubicBezTo>
                  <a:pt x="566052" y="326957"/>
                  <a:pt x="541902" y="356066"/>
                  <a:pt x="508696" y="358658"/>
                </a:cubicBezTo>
                <a:cubicBezTo>
                  <a:pt x="390241" y="397340"/>
                  <a:pt x="173511" y="333475"/>
                  <a:pt x="59778" y="358658"/>
                </a:cubicBezTo>
                <a:cubicBezTo>
                  <a:pt x="22466" y="358835"/>
                  <a:pt x="1506" y="329179"/>
                  <a:pt x="0" y="298880"/>
                </a:cubicBezTo>
                <a:cubicBezTo>
                  <a:pt x="-9688" y="250100"/>
                  <a:pt x="4091" y="167031"/>
                  <a:pt x="0" y="59778"/>
                </a:cubicBezTo>
                <a:close/>
              </a:path>
              <a:path w="568474" h="358658" stroke="0" extrusionOk="0">
                <a:moveTo>
                  <a:pt x="0" y="59778"/>
                </a:moveTo>
                <a:cubicBezTo>
                  <a:pt x="-5333" y="23475"/>
                  <a:pt x="25145" y="608"/>
                  <a:pt x="59778" y="0"/>
                </a:cubicBezTo>
                <a:cubicBezTo>
                  <a:pt x="261826" y="-47494"/>
                  <a:pt x="301927" y="20292"/>
                  <a:pt x="508696" y="0"/>
                </a:cubicBezTo>
                <a:cubicBezTo>
                  <a:pt x="538742" y="-2257"/>
                  <a:pt x="566338" y="31149"/>
                  <a:pt x="568474" y="59778"/>
                </a:cubicBezTo>
                <a:cubicBezTo>
                  <a:pt x="577314" y="135808"/>
                  <a:pt x="565420" y="200628"/>
                  <a:pt x="568474" y="298880"/>
                </a:cubicBezTo>
                <a:cubicBezTo>
                  <a:pt x="570918" y="326864"/>
                  <a:pt x="537708" y="358045"/>
                  <a:pt x="508696" y="358658"/>
                </a:cubicBezTo>
                <a:cubicBezTo>
                  <a:pt x="319038" y="361557"/>
                  <a:pt x="176692" y="339417"/>
                  <a:pt x="59778" y="358658"/>
                </a:cubicBezTo>
                <a:cubicBezTo>
                  <a:pt x="24726" y="362029"/>
                  <a:pt x="-980" y="330758"/>
                  <a:pt x="0" y="298880"/>
                </a:cubicBezTo>
                <a:cubicBezTo>
                  <a:pt x="-18061" y="204030"/>
                  <a:pt x="1050" y="157990"/>
                  <a:pt x="0" y="597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CA64E3-6961-C3C8-8066-C68B4411BD95}"/>
              </a:ext>
            </a:extLst>
          </p:cNvPr>
          <p:cNvSpPr/>
          <p:nvPr/>
        </p:nvSpPr>
        <p:spPr>
          <a:xfrm>
            <a:off x="8135840" y="748651"/>
            <a:ext cx="715335" cy="358658"/>
          </a:xfrm>
          <a:custGeom>
            <a:avLst/>
            <a:gdLst>
              <a:gd name="connsiteX0" fmla="*/ 0 w 715335"/>
              <a:gd name="connsiteY0" fmla="*/ 59778 h 358658"/>
              <a:gd name="connsiteX1" fmla="*/ 59778 w 715335"/>
              <a:gd name="connsiteY1" fmla="*/ 0 h 358658"/>
              <a:gd name="connsiteX2" fmla="*/ 655557 w 715335"/>
              <a:gd name="connsiteY2" fmla="*/ 0 h 358658"/>
              <a:gd name="connsiteX3" fmla="*/ 715335 w 715335"/>
              <a:gd name="connsiteY3" fmla="*/ 59778 h 358658"/>
              <a:gd name="connsiteX4" fmla="*/ 715335 w 715335"/>
              <a:gd name="connsiteY4" fmla="*/ 298880 h 358658"/>
              <a:gd name="connsiteX5" fmla="*/ 655557 w 715335"/>
              <a:gd name="connsiteY5" fmla="*/ 358658 h 358658"/>
              <a:gd name="connsiteX6" fmla="*/ 59778 w 715335"/>
              <a:gd name="connsiteY6" fmla="*/ 358658 h 358658"/>
              <a:gd name="connsiteX7" fmla="*/ 0 w 715335"/>
              <a:gd name="connsiteY7" fmla="*/ 298880 h 358658"/>
              <a:gd name="connsiteX8" fmla="*/ 0 w 715335"/>
              <a:gd name="connsiteY8" fmla="*/ 59778 h 3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335" h="358658" fill="none" extrusionOk="0">
                <a:moveTo>
                  <a:pt x="0" y="59778"/>
                </a:moveTo>
                <a:cubicBezTo>
                  <a:pt x="3942" y="32632"/>
                  <a:pt x="27077" y="3241"/>
                  <a:pt x="59778" y="0"/>
                </a:cubicBezTo>
                <a:cubicBezTo>
                  <a:pt x="273899" y="-37219"/>
                  <a:pt x="381685" y="55878"/>
                  <a:pt x="655557" y="0"/>
                </a:cubicBezTo>
                <a:cubicBezTo>
                  <a:pt x="692867" y="-5333"/>
                  <a:pt x="714339" y="26379"/>
                  <a:pt x="715335" y="59778"/>
                </a:cubicBezTo>
                <a:cubicBezTo>
                  <a:pt x="722246" y="170963"/>
                  <a:pt x="689496" y="242349"/>
                  <a:pt x="715335" y="298880"/>
                </a:cubicBezTo>
                <a:cubicBezTo>
                  <a:pt x="712913" y="326957"/>
                  <a:pt x="688763" y="356066"/>
                  <a:pt x="655557" y="358658"/>
                </a:cubicBezTo>
                <a:cubicBezTo>
                  <a:pt x="532379" y="415513"/>
                  <a:pt x="212683" y="344480"/>
                  <a:pt x="59778" y="358658"/>
                </a:cubicBezTo>
                <a:cubicBezTo>
                  <a:pt x="22466" y="358835"/>
                  <a:pt x="1506" y="329179"/>
                  <a:pt x="0" y="298880"/>
                </a:cubicBezTo>
                <a:cubicBezTo>
                  <a:pt x="-9688" y="250100"/>
                  <a:pt x="4091" y="167031"/>
                  <a:pt x="0" y="59778"/>
                </a:cubicBezTo>
                <a:close/>
              </a:path>
              <a:path w="715335" h="358658" stroke="0" extrusionOk="0">
                <a:moveTo>
                  <a:pt x="0" y="59778"/>
                </a:moveTo>
                <a:cubicBezTo>
                  <a:pt x="-5333" y="23475"/>
                  <a:pt x="25145" y="608"/>
                  <a:pt x="59778" y="0"/>
                </a:cubicBezTo>
                <a:cubicBezTo>
                  <a:pt x="261605" y="-42544"/>
                  <a:pt x="375229" y="68274"/>
                  <a:pt x="655557" y="0"/>
                </a:cubicBezTo>
                <a:cubicBezTo>
                  <a:pt x="685603" y="-2257"/>
                  <a:pt x="713199" y="31149"/>
                  <a:pt x="715335" y="59778"/>
                </a:cubicBezTo>
                <a:cubicBezTo>
                  <a:pt x="724175" y="135808"/>
                  <a:pt x="712281" y="200628"/>
                  <a:pt x="715335" y="298880"/>
                </a:cubicBezTo>
                <a:cubicBezTo>
                  <a:pt x="717779" y="326864"/>
                  <a:pt x="684569" y="358045"/>
                  <a:pt x="655557" y="358658"/>
                </a:cubicBezTo>
                <a:cubicBezTo>
                  <a:pt x="483374" y="413597"/>
                  <a:pt x="256254" y="345425"/>
                  <a:pt x="59778" y="358658"/>
                </a:cubicBezTo>
                <a:cubicBezTo>
                  <a:pt x="24726" y="362029"/>
                  <a:pt x="-980" y="330758"/>
                  <a:pt x="0" y="298880"/>
                </a:cubicBezTo>
                <a:cubicBezTo>
                  <a:pt x="-18061" y="204030"/>
                  <a:pt x="1050" y="157990"/>
                  <a:pt x="0" y="597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1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8F63C3-8A09-FD93-7779-E4970A0D7122}"/>
              </a:ext>
            </a:extLst>
          </p:cNvPr>
          <p:cNvSpPr/>
          <p:nvPr/>
        </p:nvSpPr>
        <p:spPr>
          <a:xfrm>
            <a:off x="8889068" y="1345686"/>
            <a:ext cx="698877" cy="358658"/>
          </a:xfrm>
          <a:custGeom>
            <a:avLst/>
            <a:gdLst>
              <a:gd name="connsiteX0" fmla="*/ 0 w 698877"/>
              <a:gd name="connsiteY0" fmla="*/ 59778 h 358658"/>
              <a:gd name="connsiteX1" fmla="*/ 59778 w 698877"/>
              <a:gd name="connsiteY1" fmla="*/ 0 h 358658"/>
              <a:gd name="connsiteX2" fmla="*/ 639099 w 698877"/>
              <a:gd name="connsiteY2" fmla="*/ 0 h 358658"/>
              <a:gd name="connsiteX3" fmla="*/ 698877 w 698877"/>
              <a:gd name="connsiteY3" fmla="*/ 59778 h 358658"/>
              <a:gd name="connsiteX4" fmla="*/ 698877 w 698877"/>
              <a:gd name="connsiteY4" fmla="*/ 298880 h 358658"/>
              <a:gd name="connsiteX5" fmla="*/ 639099 w 698877"/>
              <a:gd name="connsiteY5" fmla="*/ 358658 h 358658"/>
              <a:gd name="connsiteX6" fmla="*/ 59778 w 698877"/>
              <a:gd name="connsiteY6" fmla="*/ 358658 h 358658"/>
              <a:gd name="connsiteX7" fmla="*/ 0 w 698877"/>
              <a:gd name="connsiteY7" fmla="*/ 298880 h 358658"/>
              <a:gd name="connsiteX8" fmla="*/ 0 w 698877"/>
              <a:gd name="connsiteY8" fmla="*/ 59778 h 3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877" h="358658" fill="none" extrusionOk="0">
                <a:moveTo>
                  <a:pt x="0" y="59778"/>
                </a:moveTo>
                <a:cubicBezTo>
                  <a:pt x="3942" y="32632"/>
                  <a:pt x="27077" y="3241"/>
                  <a:pt x="59778" y="0"/>
                </a:cubicBezTo>
                <a:cubicBezTo>
                  <a:pt x="177429" y="-15447"/>
                  <a:pt x="496686" y="66182"/>
                  <a:pt x="639099" y="0"/>
                </a:cubicBezTo>
                <a:cubicBezTo>
                  <a:pt x="676409" y="-5333"/>
                  <a:pt x="697881" y="26379"/>
                  <a:pt x="698877" y="59778"/>
                </a:cubicBezTo>
                <a:cubicBezTo>
                  <a:pt x="705788" y="170963"/>
                  <a:pt x="673038" y="242349"/>
                  <a:pt x="698877" y="298880"/>
                </a:cubicBezTo>
                <a:cubicBezTo>
                  <a:pt x="696455" y="326957"/>
                  <a:pt x="672305" y="356066"/>
                  <a:pt x="639099" y="358658"/>
                </a:cubicBezTo>
                <a:cubicBezTo>
                  <a:pt x="428506" y="373563"/>
                  <a:pt x="265827" y="316767"/>
                  <a:pt x="59778" y="358658"/>
                </a:cubicBezTo>
                <a:cubicBezTo>
                  <a:pt x="22466" y="358835"/>
                  <a:pt x="1506" y="329179"/>
                  <a:pt x="0" y="298880"/>
                </a:cubicBezTo>
                <a:cubicBezTo>
                  <a:pt x="-9688" y="250100"/>
                  <a:pt x="4091" y="167031"/>
                  <a:pt x="0" y="59778"/>
                </a:cubicBezTo>
                <a:close/>
              </a:path>
              <a:path w="698877" h="358658" stroke="0" extrusionOk="0">
                <a:moveTo>
                  <a:pt x="0" y="59778"/>
                </a:moveTo>
                <a:cubicBezTo>
                  <a:pt x="-5333" y="23475"/>
                  <a:pt x="25145" y="608"/>
                  <a:pt x="59778" y="0"/>
                </a:cubicBezTo>
                <a:cubicBezTo>
                  <a:pt x="332038" y="-47192"/>
                  <a:pt x="349834" y="2371"/>
                  <a:pt x="639099" y="0"/>
                </a:cubicBezTo>
                <a:cubicBezTo>
                  <a:pt x="669145" y="-2257"/>
                  <a:pt x="696741" y="31149"/>
                  <a:pt x="698877" y="59778"/>
                </a:cubicBezTo>
                <a:cubicBezTo>
                  <a:pt x="707717" y="135808"/>
                  <a:pt x="695823" y="200628"/>
                  <a:pt x="698877" y="298880"/>
                </a:cubicBezTo>
                <a:cubicBezTo>
                  <a:pt x="701321" y="326864"/>
                  <a:pt x="668111" y="358045"/>
                  <a:pt x="639099" y="358658"/>
                </a:cubicBezTo>
                <a:cubicBezTo>
                  <a:pt x="385669" y="392186"/>
                  <a:pt x="263830" y="352110"/>
                  <a:pt x="59778" y="358658"/>
                </a:cubicBezTo>
                <a:cubicBezTo>
                  <a:pt x="24726" y="362029"/>
                  <a:pt x="-980" y="330758"/>
                  <a:pt x="0" y="298880"/>
                </a:cubicBezTo>
                <a:cubicBezTo>
                  <a:pt x="-18061" y="204030"/>
                  <a:pt x="1050" y="157990"/>
                  <a:pt x="0" y="597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مديونية</a:t>
            </a:r>
            <a:endParaRPr lang="en-US" sz="11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83D50-51F0-20BF-7256-3073E413F72C}"/>
              </a:ext>
            </a:extLst>
          </p:cNvPr>
          <p:cNvSpPr/>
          <p:nvPr/>
        </p:nvSpPr>
        <p:spPr>
          <a:xfrm>
            <a:off x="4764695" y="1427663"/>
            <a:ext cx="2246672" cy="670867"/>
          </a:xfrm>
          <a:custGeom>
            <a:avLst/>
            <a:gdLst>
              <a:gd name="connsiteX0" fmla="*/ 0 w 2246672"/>
              <a:gd name="connsiteY0" fmla="*/ 111813 h 670867"/>
              <a:gd name="connsiteX1" fmla="*/ 111813 w 2246672"/>
              <a:gd name="connsiteY1" fmla="*/ 0 h 670867"/>
              <a:gd name="connsiteX2" fmla="*/ 637805 w 2246672"/>
              <a:gd name="connsiteY2" fmla="*/ 0 h 670867"/>
              <a:gd name="connsiteX3" fmla="*/ 1103106 w 2246672"/>
              <a:gd name="connsiteY3" fmla="*/ 0 h 670867"/>
              <a:gd name="connsiteX4" fmla="*/ 1649328 w 2246672"/>
              <a:gd name="connsiteY4" fmla="*/ 0 h 670867"/>
              <a:gd name="connsiteX5" fmla="*/ 2134859 w 2246672"/>
              <a:gd name="connsiteY5" fmla="*/ 0 h 670867"/>
              <a:gd name="connsiteX6" fmla="*/ 2246672 w 2246672"/>
              <a:gd name="connsiteY6" fmla="*/ 111813 h 670867"/>
              <a:gd name="connsiteX7" fmla="*/ 2246672 w 2246672"/>
              <a:gd name="connsiteY7" fmla="*/ 559054 h 670867"/>
              <a:gd name="connsiteX8" fmla="*/ 2134859 w 2246672"/>
              <a:gd name="connsiteY8" fmla="*/ 670867 h 670867"/>
              <a:gd name="connsiteX9" fmla="*/ 1588637 w 2246672"/>
              <a:gd name="connsiteY9" fmla="*/ 670867 h 670867"/>
              <a:gd name="connsiteX10" fmla="*/ 1062645 w 2246672"/>
              <a:gd name="connsiteY10" fmla="*/ 670867 h 670867"/>
              <a:gd name="connsiteX11" fmla="*/ 597344 w 2246672"/>
              <a:gd name="connsiteY11" fmla="*/ 670867 h 670867"/>
              <a:gd name="connsiteX12" fmla="*/ 111813 w 2246672"/>
              <a:gd name="connsiteY12" fmla="*/ 670867 h 670867"/>
              <a:gd name="connsiteX13" fmla="*/ 0 w 2246672"/>
              <a:gd name="connsiteY13" fmla="*/ 559054 h 670867"/>
              <a:gd name="connsiteX14" fmla="*/ 0 w 2246672"/>
              <a:gd name="connsiteY14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6672" h="670867" fill="none" extrusionOk="0">
                <a:moveTo>
                  <a:pt x="0" y="111813"/>
                </a:moveTo>
                <a:cubicBezTo>
                  <a:pt x="-2671" y="44615"/>
                  <a:pt x="51001" y="-12726"/>
                  <a:pt x="111813" y="0"/>
                </a:cubicBezTo>
                <a:cubicBezTo>
                  <a:pt x="281867" y="-47472"/>
                  <a:pt x="414205" y="55700"/>
                  <a:pt x="637805" y="0"/>
                </a:cubicBezTo>
                <a:cubicBezTo>
                  <a:pt x="861405" y="-55700"/>
                  <a:pt x="961893" y="25661"/>
                  <a:pt x="1103106" y="0"/>
                </a:cubicBezTo>
                <a:cubicBezTo>
                  <a:pt x="1244319" y="-25661"/>
                  <a:pt x="1378329" y="48624"/>
                  <a:pt x="1649328" y="0"/>
                </a:cubicBezTo>
                <a:cubicBezTo>
                  <a:pt x="1920327" y="-48624"/>
                  <a:pt x="1938260" y="31899"/>
                  <a:pt x="2134859" y="0"/>
                </a:cubicBezTo>
                <a:cubicBezTo>
                  <a:pt x="2203507" y="13652"/>
                  <a:pt x="2244718" y="51090"/>
                  <a:pt x="2246672" y="111813"/>
                </a:cubicBezTo>
                <a:cubicBezTo>
                  <a:pt x="2256840" y="219733"/>
                  <a:pt x="2205803" y="399593"/>
                  <a:pt x="2246672" y="559054"/>
                </a:cubicBezTo>
                <a:cubicBezTo>
                  <a:pt x="2248593" y="614900"/>
                  <a:pt x="2203783" y="678621"/>
                  <a:pt x="2134859" y="670867"/>
                </a:cubicBezTo>
                <a:cubicBezTo>
                  <a:pt x="1921555" y="706778"/>
                  <a:pt x="1840478" y="620580"/>
                  <a:pt x="1588637" y="670867"/>
                </a:cubicBezTo>
                <a:cubicBezTo>
                  <a:pt x="1336796" y="721154"/>
                  <a:pt x="1219789" y="659391"/>
                  <a:pt x="1062645" y="670867"/>
                </a:cubicBezTo>
                <a:cubicBezTo>
                  <a:pt x="905501" y="682343"/>
                  <a:pt x="727982" y="635618"/>
                  <a:pt x="597344" y="670867"/>
                </a:cubicBezTo>
                <a:cubicBezTo>
                  <a:pt x="466706" y="706116"/>
                  <a:pt x="337003" y="643146"/>
                  <a:pt x="111813" y="670867"/>
                </a:cubicBezTo>
                <a:cubicBezTo>
                  <a:pt x="47453" y="673506"/>
                  <a:pt x="-726" y="622362"/>
                  <a:pt x="0" y="559054"/>
                </a:cubicBezTo>
                <a:cubicBezTo>
                  <a:pt x="-1587" y="437454"/>
                  <a:pt x="41799" y="258691"/>
                  <a:pt x="0" y="111813"/>
                </a:cubicBezTo>
                <a:close/>
              </a:path>
              <a:path w="2246672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58299" y="-41075"/>
                  <a:pt x="421955" y="650"/>
                  <a:pt x="658035" y="0"/>
                </a:cubicBezTo>
                <a:cubicBezTo>
                  <a:pt x="894115" y="-650"/>
                  <a:pt x="956609" y="21319"/>
                  <a:pt x="1143566" y="0"/>
                </a:cubicBezTo>
                <a:cubicBezTo>
                  <a:pt x="1330523" y="-21319"/>
                  <a:pt x="1457091" y="36365"/>
                  <a:pt x="1608867" y="0"/>
                </a:cubicBezTo>
                <a:cubicBezTo>
                  <a:pt x="1760643" y="-36365"/>
                  <a:pt x="2019168" y="53385"/>
                  <a:pt x="2134859" y="0"/>
                </a:cubicBezTo>
                <a:cubicBezTo>
                  <a:pt x="2199876" y="-6717"/>
                  <a:pt x="2239120" y="48903"/>
                  <a:pt x="2246672" y="111813"/>
                </a:cubicBezTo>
                <a:cubicBezTo>
                  <a:pt x="2287775" y="332914"/>
                  <a:pt x="2205974" y="447660"/>
                  <a:pt x="2246672" y="559054"/>
                </a:cubicBezTo>
                <a:cubicBezTo>
                  <a:pt x="2237456" y="636052"/>
                  <a:pt x="2186834" y="659526"/>
                  <a:pt x="2134859" y="670867"/>
                </a:cubicBezTo>
                <a:cubicBezTo>
                  <a:pt x="2021705" y="708748"/>
                  <a:pt x="1874606" y="644045"/>
                  <a:pt x="1669558" y="670867"/>
                </a:cubicBezTo>
                <a:cubicBezTo>
                  <a:pt x="1464510" y="697689"/>
                  <a:pt x="1410073" y="655602"/>
                  <a:pt x="1163797" y="670867"/>
                </a:cubicBezTo>
                <a:cubicBezTo>
                  <a:pt x="917521" y="686132"/>
                  <a:pt x="805154" y="650055"/>
                  <a:pt x="678266" y="670867"/>
                </a:cubicBezTo>
                <a:cubicBezTo>
                  <a:pt x="551378" y="691679"/>
                  <a:pt x="391600" y="663506"/>
                  <a:pt x="111813" y="670867"/>
                </a:cubicBezTo>
                <a:cubicBezTo>
                  <a:pt x="53709" y="666337"/>
                  <a:pt x="-11730" y="616273"/>
                  <a:pt x="0" y="559054"/>
                </a:cubicBezTo>
                <a:cubicBezTo>
                  <a:pt x="-5976" y="348295"/>
                  <a:pt x="32934" y="262606"/>
                  <a:pt x="0" y="111813"/>
                </a:cubicBezTo>
                <a:close/>
              </a:path>
            </a:pathLst>
          </a:cu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أصول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35126A-FDCA-BF58-7D48-6AAC2CA4CA82}"/>
              </a:ext>
            </a:extLst>
          </p:cNvPr>
          <p:cNvSpPr/>
          <p:nvPr/>
        </p:nvSpPr>
        <p:spPr>
          <a:xfrm>
            <a:off x="6602345" y="2206622"/>
            <a:ext cx="885286" cy="670867"/>
          </a:xfrm>
          <a:custGeom>
            <a:avLst/>
            <a:gdLst>
              <a:gd name="connsiteX0" fmla="*/ 0 w 885286"/>
              <a:gd name="connsiteY0" fmla="*/ 111813 h 670867"/>
              <a:gd name="connsiteX1" fmla="*/ 111813 w 885286"/>
              <a:gd name="connsiteY1" fmla="*/ 0 h 670867"/>
              <a:gd name="connsiteX2" fmla="*/ 442643 w 885286"/>
              <a:gd name="connsiteY2" fmla="*/ 0 h 670867"/>
              <a:gd name="connsiteX3" fmla="*/ 773473 w 885286"/>
              <a:gd name="connsiteY3" fmla="*/ 0 h 670867"/>
              <a:gd name="connsiteX4" fmla="*/ 885286 w 885286"/>
              <a:gd name="connsiteY4" fmla="*/ 111813 h 670867"/>
              <a:gd name="connsiteX5" fmla="*/ 885286 w 885286"/>
              <a:gd name="connsiteY5" fmla="*/ 559054 h 670867"/>
              <a:gd name="connsiteX6" fmla="*/ 773473 w 885286"/>
              <a:gd name="connsiteY6" fmla="*/ 670867 h 670867"/>
              <a:gd name="connsiteX7" fmla="*/ 436026 w 885286"/>
              <a:gd name="connsiteY7" fmla="*/ 670867 h 670867"/>
              <a:gd name="connsiteX8" fmla="*/ 111813 w 885286"/>
              <a:gd name="connsiteY8" fmla="*/ 670867 h 670867"/>
              <a:gd name="connsiteX9" fmla="*/ 0 w 885286"/>
              <a:gd name="connsiteY9" fmla="*/ 559054 h 670867"/>
              <a:gd name="connsiteX10" fmla="*/ 0 w 88528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42850" y="-16903"/>
                  <a:pt x="348863" y="8899"/>
                  <a:pt x="442643" y="0"/>
                </a:cubicBezTo>
                <a:cubicBezTo>
                  <a:pt x="536423" y="-8899"/>
                  <a:pt x="704968" y="7948"/>
                  <a:pt x="773473" y="0"/>
                </a:cubicBezTo>
                <a:cubicBezTo>
                  <a:pt x="832555" y="-5445"/>
                  <a:pt x="886227" y="37334"/>
                  <a:pt x="885286" y="111813"/>
                </a:cubicBezTo>
                <a:cubicBezTo>
                  <a:pt x="924400" y="282862"/>
                  <a:pt x="848518" y="421920"/>
                  <a:pt x="885286" y="559054"/>
                </a:cubicBezTo>
                <a:cubicBezTo>
                  <a:pt x="871472" y="621376"/>
                  <a:pt x="840402" y="661536"/>
                  <a:pt x="773473" y="670867"/>
                </a:cubicBezTo>
                <a:cubicBezTo>
                  <a:pt x="633148" y="673361"/>
                  <a:pt x="599955" y="666486"/>
                  <a:pt x="436026" y="670867"/>
                </a:cubicBezTo>
                <a:cubicBezTo>
                  <a:pt x="272097" y="675248"/>
                  <a:pt x="186464" y="667104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88528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1269" y="-37121"/>
                  <a:pt x="295829" y="25986"/>
                  <a:pt x="455876" y="0"/>
                </a:cubicBezTo>
                <a:cubicBezTo>
                  <a:pt x="615923" y="-25986"/>
                  <a:pt x="649852" y="32109"/>
                  <a:pt x="773473" y="0"/>
                </a:cubicBezTo>
                <a:cubicBezTo>
                  <a:pt x="826136" y="-4973"/>
                  <a:pt x="889611" y="52126"/>
                  <a:pt x="885286" y="111813"/>
                </a:cubicBezTo>
                <a:cubicBezTo>
                  <a:pt x="934542" y="223347"/>
                  <a:pt x="868500" y="363392"/>
                  <a:pt x="885286" y="559054"/>
                </a:cubicBezTo>
                <a:cubicBezTo>
                  <a:pt x="893563" y="607337"/>
                  <a:pt x="825279" y="679608"/>
                  <a:pt x="773473" y="670867"/>
                </a:cubicBezTo>
                <a:cubicBezTo>
                  <a:pt x="633312" y="690667"/>
                  <a:pt x="568595" y="655391"/>
                  <a:pt x="442643" y="670867"/>
                </a:cubicBezTo>
                <a:cubicBezTo>
                  <a:pt x="316691" y="686343"/>
                  <a:pt x="203387" y="636568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pattFill prst="pct5">
            <a:fgClr>
              <a:schemeClr val="accent3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المنصورة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9B4359-4230-9BFF-E94A-6348F8D6A5A7}"/>
              </a:ext>
            </a:extLst>
          </p:cNvPr>
          <p:cNvSpPr/>
          <p:nvPr/>
        </p:nvSpPr>
        <p:spPr>
          <a:xfrm>
            <a:off x="5413503" y="2241490"/>
            <a:ext cx="885286" cy="670867"/>
          </a:xfrm>
          <a:custGeom>
            <a:avLst/>
            <a:gdLst>
              <a:gd name="connsiteX0" fmla="*/ 0 w 885286"/>
              <a:gd name="connsiteY0" fmla="*/ 111813 h 670867"/>
              <a:gd name="connsiteX1" fmla="*/ 111813 w 885286"/>
              <a:gd name="connsiteY1" fmla="*/ 0 h 670867"/>
              <a:gd name="connsiteX2" fmla="*/ 442643 w 885286"/>
              <a:gd name="connsiteY2" fmla="*/ 0 h 670867"/>
              <a:gd name="connsiteX3" fmla="*/ 773473 w 885286"/>
              <a:gd name="connsiteY3" fmla="*/ 0 h 670867"/>
              <a:gd name="connsiteX4" fmla="*/ 885286 w 885286"/>
              <a:gd name="connsiteY4" fmla="*/ 111813 h 670867"/>
              <a:gd name="connsiteX5" fmla="*/ 885286 w 885286"/>
              <a:gd name="connsiteY5" fmla="*/ 559054 h 670867"/>
              <a:gd name="connsiteX6" fmla="*/ 773473 w 885286"/>
              <a:gd name="connsiteY6" fmla="*/ 670867 h 670867"/>
              <a:gd name="connsiteX7" fmla="*/ 436026 w 885286"/>
              <a:gd name="connsiteY7" fmla="*/ 670867 h 670867"/>
              <a:gd name="connsiteX8" fmla="*/ 111813 w 885286"/>
              <a:gd name="connsiteY8" fmla="*/ 670867 h 670867"/>
              <a:gd name="connsiteX9" fmla="*/ 0 w 885286"/>
              <a:gd name="connsiteY9" fmla="*/ 559054 h 670867"/>
              <a:gd name="connsiteX10" fmla="*/ 0 w 88528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42850" y="-16903"/>
                  <a:pt x="348863" y="8899"/>
                  <a:pt x="442643" y="0"/>
                </a:cubicBezTo>
                <a:cubicBezTo>
                  <a:pt x="536423" y="-8899"/>
                  <a:pt x="704968" y="7948"/>
                  <a:pt x="773473" y="0"/>
                </a:cubicBezTo>
                <a:cubicBezTo>
                  <a:pt x="832555" y="-5445"/>
                  <a:pt x="886227" y="37334"/>
                  <a:pt x="885286" y="111813"/>
                </a:cubicBezTo>
                <a:cubicBezTo>
                  <a:pt x="924400" y="282862"/>
                  <a:pt x="848518" y="421920"/>
                  <a:pt x="885286" y="559054"/>
                </a:cubicBezTo>
                <a:cubicBezTo>
                  <a:pt x="871472" y="621376"/>
                  <a:pt x="840402" y="661536"/>
                  <a:pt x="773473" y="670867"/>
                </a:cubicBezTo>
                <a:cubicBezTo>
                  <a:pt x="633148" y="673361"/>
                  <a:pt x="599955" y="666486"/>
                  <a:pt x="436026" y="670867"/>
                </a:cubicBezTo>
                <a:cubicBezTo>
                  <a:pt x="272097" y="675248"/>
                  <a:pt x="186464" y="667104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88528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1269" y="-37121"/>
                  <a:pt x="295829" y="25986"/>
                  <a:pt x="455876" y="0"/>
                </a:cubicBezTo>
                <a:cubicBezTo>
                  <a:pt x="615923" y="-25986"/>
                  <a:pt x="649852" y="32109"/>
                  <a:pt x="773473" y="0"/>
                </a:cubicBezTo>
                <a:cubicBezTo>
                  <a:pt x="826136" y="-4973"/>
                  <a:pt x="889611" y="52126"/>
                  <a:pt x="885286" y="111813"/>
                </a:cubicBezTo>
                <a:cubicBezTo>
                  <a:pt x="934542" y="223347"/>
                  <a:pt x="868500" y="363392"/>
                  <a:pt x="885286" y="559054"/>
                </a:cubicBezTo>
                <a:cubicBezTo>
                  <a:pt x="893563" y="607337"/>
                  <a:pt x="825279" y="679608"/>
                  <a:pt x="773473" y="670867"/>
                </a:cubicBezTo>
                <a:cubicBezTo>
                  <a:pt x="633312" y="690667"/>
                  <a:pt x="568595" y="655391"/>
                  <a:pt x="442643" y="670867"/>
                </a:cubicBezTo>
                <a:cubicBezTo>
                  <a:pt x="316691" y="686343"/>
                  <a:pt x="203387" y="636568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التجمع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0BFD47-D663-F8C4-01A2-03B7E3B5AFEA}"/>
              </a:ext>
            </a:extLst>
          </p:cNvPr>
          <p:cNvSpPr/>
          <p:nvPr/>
        </p:nvSpPr>
        <p:spPr>
          <a:xfrm>
            <a:off x="4450310" y="2219472"/>
            <a:ext cx="885286" cy="670867"/>
          </a:xfrm>
          <a:custGeom>
            <a:avLst/>
            <a:gdLst>
              <a:gd name="connsiteX0" fmla="*/ 0 w 885286"/>
              <a:gd name="connsiteY0" fmla="*/ 111813 h 670867"/>
              <a:gd name="connsiteX1" fmla="*/ 111813 w 885286"/>
              <a:gd name="connsiteY1" fmla="*/ 0 h 670867"/>
              <a:gd name="connsiteX2" fmla="*/ 442643 w 885286"/>
              <a:gd name="connsiteY2" fmla="*/ 0 h 670867"/>
              <a:gd name="connsiteX3" fmla="*/ 773473 w 885286"/>
              <a:gd name="connsiteY3" fmla="*/ 0 h 670867"/>
              <a:gd name="connsiteX4" fmla="*/ 885286 w 885286"/>
              <a:gd name="connsiteY4" fmla="*/ 111813 h 670867"/>
              <a:gd name="connsiteX5" fmla="*/ 885286 w 885286"/>
              <a:gd name="connsiteY5" fmla="*/ 559054 h 670867"/>
              <a:gd name="connsiteX6" fmla="*/ 773473 w 885286"/>
              <a:gd name="connsiteY6" fmla="*/ 670867 h 670867"/>
              <a:gd name="connsiteX7" fmla="*/ 436026 w 885286"/>
              <a:gd name="connsiteY7" fmla="*/ 670867 h 670867"/>
              <a:gd name="connsiteX8" fmla="*/ 111813 w 885286"/>
              <a:gd name="connsiteY8" fmla="*/ 670867 h 670867"/>
              <a:gd name="connsiteX9" fmla="*/ 0 w 885286"/>
              <a:gd name="connsiteY9" fmla="*/ 559054 h 670867"/>
              <a:gd name="connsiteX10" fmla="*/ 0 w 885286"/>
              <a:gd name="connsiteY10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670867" fill="none" extrusionOk="0">
                <a:moveTo>
                  <a:pt x="0" y="111813"/>
                </a:moveTo>
                <a:cubicBezTo>
                  <a:pt x="4404" y="55455"/>
                  <a:pt x="58471" y="-7364"/>
                  <a:pt x="111813" y="0"/>
                </a:cubicBezTo>
                <a:cubicBezTo>
                  <a:pt x="242850" y="-16903"/>
                  <a:pt x="348863" y="8899"/>
                  <a:pt x="442643" y="0"/>
                </a:cubicBezTo>
                <a:cubicBezTo>
                  <a:pt x="536423" y="-8899"/>
                  <a:pt x="704968" y="7948"/>
                  <a:pt x="773473" y="0"/>
                </a:cubicBezTo>
                <a:cubicBezTo>
                  <a:pt x="832555" y="-5445"/>
                  <a:pt x="886227" y="37334"/>
                  <a:pt x="885286" y="111813"/>
                </a:cubicBezTo>
                <a:cubicBezTo>
                  <a:pt x="924400" y="282862"/>
                  <a:pt x="848518" y="421920"/>
                  <a:pt x="885286" y="559054"/>
                </a:cubicBezTo>
                <a:cubicBezTo>
                  <a:pt x="871472" y="621376"/>
                  <a:pt x="840402" y="661536"/>
                  <a:pt x="773473" y="670867"/>
                </a:cubicBezTo>
                <a:cubicBezTo>
                  <a:pt x="633148" y="673361"/>
                  <a:pt x="599955" y="666486"/>
                  <a:pt x="436026" y="670867"/>
                </a:cubicBezTo>
                <a:cubicBezTo>
                  <a:pt x="272097" y="675248"/>
                  <a:pt x="186464" y="667104"/>
                  <a:pt x="111813" y="670867"/>
                </a:cubicBezTo>
                <a:cubicBezTo>
                  <a:pt x="49549" y="657095"/>
                  <a:pt x="1781" y="621178"/>
                  <a:pt x="0" y="559054"/>
                </a:cubicBezTo>
                <a:cubicBezTo>
                  <a:pt x="-38557" y="347537"/>
                  <a:pt x="10687" y="276571"/>
                  <a:pt x="0" y="111813"/>
                </a:cubicBezTo>
                <a:close/>
              </a:path>
              <a:path w="885286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191269" y="-37121"/>
                  <a:pt x="295829" y="25986"/>
                  <a:pt x="455876" y="0"/>
                </a:cubicBezTo>
                <a:cubicBezTo>
                  <a:pt x="615923" y="-25986"/>
                  <a:pt x="649852" y="32109"/>
                  <a:pt x="773473" y="0"/>
                </a:cubicBezTo>
                <a:cubicBezTo>
                  <a:pt x="826136" y="-4973"/>
                  <a:pt x="889611" y="52126"/>
                  <a:pt x="885286" y="111813"/>
                </a:cubicBezTo>
                <a:cubicBezTo>
                  <a:pt x="934542" y="223347"/>
                  <a:pt x="868500" y="363392"/>
                  <a:pt x="885286" y="559054"/>
                </a:cubicBezTo>
                <a:cubicBezTo>
                  <a:pt x="893563" y="607337"/>
                  <a:pt x="825279" y="679608"/>
                  <a:pt x="773473" y="670867"/>
                </a:cubicBezTo>
                <a:cubicBezTo>
                  <a:pt x="633312" y="690667"/>
                  <a:pt x="568595" y="655391"/>
                  <a:pt x="442643" y="670867"/>
                </a:cubicBezTo>
                <a:cubicBezTo>
                  <a:pt x="316691" y="686343"/>
                  <a:pt x="203387" y="636568"/>
                  <a:pt x="111813" y="670867"/>
                </a:cubicBezTo>
                <a:cubicBezTo>
                  <a:pt x="39002" y="670235"/>
                  <a:pt x="533" y="619346"/>
                  <a:pt x="0" y="559054"/>
                </a:cubicBezTo>
                <a:cubicBezTo>
                  <a:pt x="-33727" y="429103"/>
                  <a:pt x="42848" y="256307"/>
                  <a:pt x="0" y="11181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قنا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326C03-2570-D46A-0591-D5BF2CE8717A}"/>
              </a:ext>
            </a:extLst>
          </p:cNvPr>
          <p:cNvSpPr/>
          <p:nvPr/>
        </p:nvSpPr>
        <p:spPr>
          <a:xfrm>
            <a:off x="7565538" y="2923135"/>
            <a:ext cx="1579593" cy="670867"/>
          </a:xfrm>
          <a:custGeom>
            <a:avLst/>
            <a:gdLst>
              <a:gd name="connsiteX0" fmla="*/ 0 w 1579593"/>
              <a:gd name="connsiteY0" fmla="*/ 111813 h 670867"/>
              <a:gd name="connsiteX1" fmla="*/ 111813 w 1579593"/>
              <a:gd name="connsiteY1" fmla="*/ 0 h 670867"/>
              <a:gd name="connsiteX2" fmla="*/ 577362 w 1579593"/>
              <a:gd name="connsiteY2" fmla="*/ 0 h 670867"/>
              <a:gd name="connsiteX3" fmla="*/ 1029351 w 1579593"/>
              <a:gd name="connsiteY3" fmla="*/ 0 h 670867"/>
              <a:gd name="connsiteX4" fmla="*/ 1467780 w 1579593"/>
              <a:gd name="connsiteY4" fmla="*/ 0 h 670867"/>
              <a:gd name="connsiteX5" fmla="*/ 1579593 w 1579593"/>
              <a:gd name="connsiteY5" fmla="*/ 111813 h 670867"/>
              <a:gd name="connsiteX6" fmla="*/ 1579593 w 1579593"/>
              <a:gd name="connsiteY6" fmla="*/ 559054 h 670867"/>
              <a:gd name="connsiteX7" fmla="*/ 1467780 w 1579593"/>
              <a:gd name="connsiteY7" fmla="*/ 670867 h 670867"/>
              <a:gd name="connsiteX8" fmla="*/ 1002231 w 1579593"/>
              <a:gd name="connsiteY8" fmla="*/ 670867 h 670867"/>
              <a:gd name="connsiteX9" fmla="*/ 590921 w 1579593"/>
              <a:gd name="connsiteY9" fmla="*/ 670867 h 670867"/>
              <a:gd name="connsiteX10" fmla="*/ 111813 w 1579593"/>
              <a:gd name="connsiteY10" fmla="*/ 670867 h 670867"/>
              <a:gd name="connsiteX11" fmla="*/ 0 w 1579593"/>
              <a:gd name="connsiteY11" fmla="*/ 559054 h 670867"/>
              <a:gd name="connsiteX12" fmla="*/ 0 w 1579593"/>
              <a:gd name="connsiteY12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9593" h="670867" fill="none" extrusionOk="0">
                <a:moveTo>
                  <a:pt x="0" y="111813"/>
                </a:moveTo>
                <a:cubicBezTo>
                  <a:pt x="-11929" y="52019"/>
                  <a:pt x="48148" y="-1319"/>
                  <a:pt x="111813" y="0"/>
                </a:cubicBezTo>
                <a:cubicBezTo>
                  <a:pt x="262684" y="-54502"/>
                  <a:pt x="450385" y="34192"/>
                  <a:pt x="577362" y="0"/>
                </a:cubicBezTo>
                <a:cubicBezTo>
                  <a:pt x="704339" y="-34192"/>
                  <a:pt x="887841" y="53658"/>
                  <a:pt x="1029351" y="0"/>
                </a:cubicBezTo>
                <a:cubicBezTo>
                  <a:pt x="1170861" y="-53658"/>
                  <a:pt x="1361658" y="22477"/>
                  <a:pt x="1467780" y="0"/>
                </a:cubicBezTo>
                <a:cubicBezTo>
                  <a:pt x="1515719" y="569"/>
                  <a:pt x="1584769" y="40729"/>
                  <a:pt x="1579593" y="111813"/>
                </a:cubicBezTo>
                <a:cubicBezTo>
                  <a:pt x="1579673" y="291175"/>
                  <a:pt x="1540064" y="440164"/>
                  <a:pt x="1579593" y="559054"/>
                </a:cubicBezTo>
                <a:cubicBezTo>
                  <a:pt x="1586488" y="634459"/>
                  <a:pt x="1527579" y="671897"/>
                  <a:pt x="1467780" y="670867"/>
                </a:cubicBezTo>
                <a:cubicBezTo>
                  <a:pt x="1283444" y="695138"/>
                  <a:pt x="1232221" y="619432"/>
                  <a:pt x="1002231" y="670867"/>
                </a:cubicBezTo>
                <a:cubicBezTo>
                  <a:pt x="772241" y="722302"/>
                  <a:pt x="793733" y="634805"/>
                  <a:pt x="590921" y="670867"/>
                </a:cubicBezTo>
                <a:cubicBezTo>
                  <a:pt x="388109" y="706929"/>
                  <a:pt x="296166" y="639746"/>
                  <a:pt x="111813" y="670867"/>
                </a:cubicBezTo>
                <a:cubicBezTo>
                  <a:pt x="55735" y="672853"/>
                  <a:pt x="3109" y="631281"/>
                  <a:pt x="0" y="559054"/>
                </a:cubicBezTo>
                <a:cubicBezTo>
                  <a:pt x="-27483" y="392603"/>
                  <a:pt x="10598" y="302674"/>
                  <a:pt x="0" y="111813"/>
                </a:cubicBezTo>
                <a:close/>
              </a:path>
              <a:path w="1579593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99986" y="-57005"/>
                  <a:pt x="414535" y="29427"/>
                  <a:pt x="590921" y="0"/>
                </a:cubicBezTo>
                <a:cubicBezTo>
                  <a:pt x="767307" y="-29427"/>
                  <a:pt x="849727" y="42487"/>
                  <a:pt x="1029351" y="0"/>
                </a:cubicBezTo>
                <a:cubicBezTo>
                  <a:pt x="1208975" y="-42487"/>
                  <a:pt x="1284473" y="5575"/>
                  <a:pt x="1467780" y="0"/>
                </a:cubicBezTo>
                <a:cubicBezTo>
                  <a:pt x="1524235" y="-17066"/>
                  <a:pt x="1584114" y="33328"/>
                  <a:pt x="1579593" y="111813"/>
                </a:cubicBezTo>
                <a:cubicBezTo>
                  <a:pt x="1581291" y="252382"/>
                  <a:pt x="1533264" y="411956"/>
                  <a:pt x="1579593" y="559054"/>
                </a:cubicBezTo>
                <a:cubicBezTo>
                  <a:pt x="1579112" y="616223"/>
                  <a:pt x="1521611" y="681877"/>
                  <a:pt x="1467780" y="670867"/>
                </a:cubicBezTo>
                <a:cubicBezTo>
                  <a:pt x="1379889" y="701577"/>
                  <a:pt x="1157146" y="660766"/>
                  <a:pt x="1042910" y="670867"/>
                </a:cubicBezTo>
                <a:cubicBezTo>
                  <a:pt x="928674" y="680968"/>
                  <a:pt x="787092" y="652694"/>
                  <a:pt x="590921" y="670867"/>
                </a:cubicBezTo>
                <a:cubicBezTo>
                  <a:pt x="394750" y="689040"/>
                  <a:pt x="249074" y="620677"/>
                  <a:pt x="111813" y="670867"/>
                </a:cubicBezTo>
                <a:cubicBezTo>
                  <a:pt x="53659" y="667311"/>
                  <a:pt x="9694" y="614556"/>
                  <a:pt x="0" y="559054"/>
                </a:cubicBezTo>
                <a:cubicBezTo>
                  <a:pt x="-10131" y="449579"/>
                  <a:pt x="52447" y="290602"/>
                  <a:pt x="0" y="111813"/>
                </a:cubicBezTo>
                <a:close/>
              </a:path>
            </a:pathLst>
          </a:custGeom>
          <a:solidFill>
            <a:schemeClr val="accent3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السوقية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F3D11E-C9DD-26F6-AEA9-B7D9DB3C0422}"/>
              </a:ext>
            </a:extLst>
          </p:cNvPr>
          <p:cNvSpPr/>
          <p:nvPr/>
        </p:nvSpPr>
        <p:spPr>
          <a:xfrm>
            <a:off x="6563649" y="3250392"/>
            <a:ext cx="885286" cy="442098"/>
          </a:xfrm>
          <a:custGeom>
            <a:avLst/>
            <a:gdLst>
              <a:gd name="connsiteX0" fmla="*/ 0 w 885286"/>
              <a:gd name="connsiteY0" fmla="*/ 73684 h 442098"/>
              <a:gd name="connsiteX1" fmla="*/ 73684 w 885286"/>
              <a:gd name="connsiteY1" fmla="*/ 0 h 442098"/>
              <a:gd name="connsiteX2" fmla="*/ 442643 w 885286"/>
              <a:gd name="connsiteY2" fmla="*/ 0 h 442098"/>
              <a:gd name="connsiteX3" fmla="*/ 811602 w 885286"/>
              <a:gd name="connsiteY3" fmla="*/ 0 h 442098"/>
              <a:gd name="connsiteX4" fmla="*/ 885286 w 885286"/>
              <a:gd name="connsiteY4" fmla="*/ 73684 h 442098"/>
              <a:gd name="connsiteX5" fmla="*/ 885286 w 885286"/>
              <a:gd name="connsiteY5" fmla="*/ 368414 h 442098"/>
              <a:gd name="connsiteX6" fmla="*/ 811602 w 885286"/>
              <a:gd name="connsiteY6" fmla="*/ 442098 h 442098"/>
              <a:gd name="connsiteX7" fmla="*/ 435264 w 885286"/>
              <a:gd name="connsiteY7" fmla="*/ 442098 h 442098"/>
              <a:gd name="connsiteX8" fmla="*/ 73684 w 885286"/>
              <a:gd name="connsiteY8" fmla="*/ 442098 h 442098"/>
              <a:gd name="connsiteX9" fmla="*/ 0 w 885286"/>
              <a:gd name="connsiteY9" fmla="*/ 368414 h 442098"/>
              <a:gd name="connsiteX10" fmla="*/ 0 w 885286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54875" y="-8164"/>
                  <a:pt x="314004" y="19599"/>
                  <a:pt x="442643" y="0"/>
                </a:cubicBezTo>
                <a:cubicBezTo>
                  <a:pt x="571282" y="-19599"/>
                  <a:pt x="655116" y="43190"/>
                  <a:pt x="811602" y="0"/>
                </a:cubicBezTo>
                <a:cubicBezTo>
                  <a:pt x="848850" y="-7027"/>
                  <a:pt x="885490" y="30228"/>
                  <a:pt x="885286" y="73684"/>
                </a:cubicBezTo>
                <a:cubicBezTo>
                  <a:pt x="916594" y="214880"/>
                  <a:pt x="856097" y="278785"/>
                  <a:pt x="885286" y="368414"/>
                </a:cubicBezTo>
                <a:cubicBezTo>
                  <a:pt x="883256" y="409193"/>
                  <a:pt x="857914" y="431972"/>
                  <a:pt x="811602" y="442098"/>
                </a:cubicBezTo>
                <a:cubicBezTo>
                  <a:pt x="666494" y="451497"/>
                  <a:pt x="558967" y="437772"/>
                  <a:pt x="435264" y="442098"/>
                </a:cubicBezTo>
                <a:cubicBezTo>
                  <a:pt x="311561" y="446424"/>
                  <a:pt x="247835" y="420045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885286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44070" y="-26928"/>
                  <a:pt x="339763" y="34428"/>
                  <a:pt x="457401" y="0"/>
                </a:cubicBezTo>
                <a:cubicBezTo>
                  <a:pt x="575039" y="-34428"/>
                  <a:pt x="652649" y="18630"/>
                  <a:pt x="811602" y="0"/>
                </a:cubicBezTo>
                <a:cubicBezTo>
                  <a:pt x="851220" y="-589"/>
                  <a:pt x="889027" y="34776"/>
                  <a:pt x="885286" y="73684"/>
                </a:cubicBezTo>
                <a:cubicBezTo>
                  <a:pt x="912337" y="168257"/>
                  <a:pt x="870308" y="278460"/>
                  <a:pt x="885286" y="368414"/>
                </a:cubicBezTo>
                <a:cubicBezTo>
                  <a:pt x="890079" y="401310"/>
                  <a:pt x="844168" y="449241"/>
                  <a:pt x="811602" y="442098"/>
                </a:cubicBezTo>
                <a:cubicBezTo>
                  <a:pt x="668967" y="486280"/>
                  <a:pt x="611460" y="423284"/>
                  <a:pt x="442643" y="442098"/>
                </a:cubicBezTo>
                <a:cubicBezTo>
                  <a:pt x="273826" y="460912"/>
                  <a:pt x="152761" y="432015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pattFill prst="pct5">
            <a:fgClr>
              <a:schemeClr val="accent3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r>
              <a:rPr lang="en-US" sz="14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14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D6D49C1-5C40-3019-9EB1-11C0F9C3FB30}"/>
              </a:ext>
            </a:extLst>
          </p:cNvPr>
          <p:cNvSpPr/>
          <p:nvPr/>
        </p:nvSpPr>
        <p:spPr>
          <a:xfrm>
            <a:off x="5413503" y="3135704"/>
            <a:ext cx="885286" cy="491638"/>
          </a:xfrm>
          <a:custGeom>
            <a:avLst/>
            <a:gdLst>
              <a:gd name="connsiteX0" fmla="*/ 0 w 885286"/>
              <a:gd name="connsiteY0" fmla="*/ 81941 h 491638"/>
              <a:gd name="connsiteX1" fmla="*/ 81941 w 885286"/>
              <a:gd name="connsiteY1" fmla="*/ 0 h 491638"/>
              <a:gd name="connsiteX2" fmla="*/ 442643 w 885286"/>
              <a:gd name="connsiteY2" fmla="*/ 0 h 491638"/>
              <a:gd name="connsiteX3" fmla="*/ 803345 w 885286"/>
              <a:gd name="connsiteY3" fmla="*/ 0 h 491638"/>
              <a:gd name="connsiteX4" fmla="*/ 885286 w 885286"/>
              <a:gd name="connsiteY4" fmla="*/ 81941 h 491638"/>
              <a:gd name="connsiteX5" fmla="*/ 885286 w 885286"/>
              <a:gd name="connsiteY5" fmla="*/ 409697 h 491638"/>
              <a:gd name="connsiteX6" fmla="*/ 803345 w 885286"/>
              <a:gd name="connsiteY6" fmla="*/ 491638 h 491638"/>
              <a:gd name="connsiteX7" fmla="*/ 435429 w 885286"/>
              <a:gd name="connsiteY7" fmla="*/ 491638 h 491638"/>
              <a:gd name="connsiteX8" fmla="*/ 81941 w 885286"/>
              <a:gd name="connsiteY8" fmla="*/ 491638 h 491638"/>
              <a:gd name="connsiteX9" fmla="*/ 0 w 885286"/>
              <a:gd name="connsiteY9" fmla="*/ 409697 h 491638"/>
              <a:gd name="connsiteX10" fmla="*/ 0 w 885286"/>
              <a:gd name="connsiteY10" fmla="*/ 81941 h 4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491638" fill="none" extrusionOk="0">
                <a:moveTo>
                  <a:pt x="0" y="81941"/>
                </a:moveTo>
                <a:cubicBezTo>
                  <a:pt x="948" y="37847"/>
                  <a:pt x="45518" y="-7733"/>
                  <a:pt x="81941" y="0"/>
                </a:cubicBezTo>
                <a:cubicBezTo>
                  <a:pt x="248661" y="-16710"/>
                  <a:pt x="358779" y="7046"/>
                  <a:pt x="442643" y="0"/>
                </a:cubicBezTo>
                <a:cubicBezTo>
                  <a:pt x="526507" y="-7046"/>
                  <a:pt x="674393" y="35898"/>
                  <a:pt x="803345" y="0"/>
                </a:cubicBezTo>
                <a:cubicBezTo>
                  <a:pt x="845995" y="-5309"/>
                  <a:pt x="886263" y="23477"/>
                  <a:pt x="885286" y="81941"/>
                </a:cubicBezTo>
                <a:cubicBezTo>
                  <a:pt x="921861" y="227827"/>
                  <a:pt x="866282" y="258128"/>
                  <a:pt x="885286" y="409697"/>
                </a:cubicBezTo>
                <a:cubicBezTo>
                  <a:pt x="878666" y="455225"/>
                  <a:pt x="854234" y="481481"/>
                  <a:pt x="803345" y="491638"/>
                </a:cubicBezTo>
                <a:cubicBezTo>
                  <a:pt x="653342" y="521339"/>
                  <a:pt x="582472" y="481120"/>
                  <a:pt x="435429" y="491638"/>
                </a:cubicBezTo>
                <a:cubicBezTo>
                  <a:pt x="288386" y="502156"/>
                  <a:pt x="163410" y="471774"/>
                  <a:pt x="81941" y="491638"/>
                </a:cubicBezTo>
                <a:cubicBezTo>
                  <a:pt x="36466" y="485696"/>
                  <a:pt x="5887" y="456180"/>
                  <a:pt x="0" y="409697"/>
                </a:cubicBezTo>
                <a:cubicBezTo>
                  <a:pt x="-31799" y="258004"/>
                  <a:pt x="20257" y="197158"/>
                  <a:pt x="0" y="81941"/>
                </a:cubicBezTo>
                <a:close/>
              </a:path>
              <a:path w="885286" h="491638" stroke="0" extrusionOk="0">
                <a:moveTo>
                  <a:pt x="0" y="81941"/>
                </a:moveTo>
                <a:cubicBezTo>
                  <a:pt x="-5892" y="33052"/>
                  <a:pt x="25107" y="4346"/>
                  <a:pt x="81941" y="0"/>
                </a:cubicBezTo>
                <a:cubicBezTo>
                  <a:pt x="189549" y="-15711"/>
                  <a:pt x="326675" y="44253"/>
                  <a:pt x="457071" y="0"/>
                </a:cubicBezTo>
                <a:cubicBezTo>
                  <a:pt x="587467" y="-44253"/>
                  <a:pt x="687653" y="9455"/>
                  <a:pt x="803345" y="0"/>
                </a:cubicBezTo>
                <a:cubicBezTo>
                  <a:pt x="839145" y="-5173"/>
                  <a:pt x="886582" y="37305"/>
                  <a:pt x="885286" y="81941"/>
                </a:cubicBezTo>
                <a:cubicBezTo>
                  <a:pt x="905208" y="216334"/>
                  <a:pt x="863882" y="287421"/>
                  <a:pt x="885286" y="409697"/>
                </a:cubicBezTo>
                <a:cubicBezTo>
                  <a:pt x="891715" y="444490"/>
                  <a:pt x="841197" y="498144"/>
                  <a:pt x="803345" y="491638"/>
                </a:cubicBezTo>
                <a:cubicBezTo>
                  <a:pt x="645323" y="527284"/>
                  <a:pt x="578634" y="477204"/>
                  <a:pt x="442643" y="491638"/>
                </a:cubicBezTo>
                <a:cubicBezTo>
                  <a:pt x="306652" y="506072"/>
                  <a:pt x="237171" y="455778"/>
                  <a:pt x="81941" y="491638"/>
                </a:cubicBezTo>
                <a:cubicBezTo>
                  <a:pt x="27629" y="491120"/>
                  <a:pt x="563" y="453408"/>
                  <a:pt x="0" y="409697"/>
                </a:cubicBezTo>
                <a:cubicBezTo>
                  <a:pt x="-4833" y="336822"/>
                  <a:pt x="36893" y="235947"/>
                  <a:pt x="0" y="81941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 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4D6811A-088D-A4E6-7A63-72101150B4F1}"/>
              </a:ext>
            </a:extLst>
          </p:cNvPr>
          <p:cNvSpPr/>
          <p:nvPr/>
        </p:nvSpPr>
        <p:spPr>
          <a:xfrm>
            <a:off x="4383966" y="3087001"/>
            <a:ext cx="885286" cy="442098"/>
          </a:xfrm>
          <a:custGeom>
            <a:avLst/>
            <a:gdLst>
              <a:gd name="connsiteX0" fmla="*/ 0 w 885286"/>
              <a:gd name="connsiteY0" fmla="*/ 73684 h 442098"/>
              <a:gd name="connsiteX1" fmla="*/ 73684 w 885286"/>
              <a:gd name="connsiteY1" fmla="*/ 0 h 442098"/>
              <a:gd name="connsiteX2" fmla="*/ 442643 w 885286"/>
              <a:gd name="connsiteY2" fmla="*/ 0 h 442098"/>
              <a:gd name="connsiteX3" fmla="*/ 811602 w 885286"/>
              <a:gd name="connsiteY3" fmla="*/ 0 h 442098"/>
              <a:gd name="connsiteX4" fmla="*/ 885286 w 885286"/>
              <a:gd name="connsiteY4" fmla="*/ 73684 h 442098"/>
              <a:gd name="connsiteX5" fmla="*/ 885286 w 885286"/>
              <a:gd name="connsiteY5" fmla="*/ 368414 h 442098"/>
              <a:gd name="connsiteX6" fmla="*/ 811602 w 885286"/>
              <a:gd name="connsiteY6" fmla="*/ 442098 h 442098"/>
              <a:gd name="connsiteX7" fmla="*/ 435264 w 885286"/>
              <a:gd name="connsiteY7" fmla="*/ 442098 h 442098"/>
              <a:gd name="connsiteX8" fmla="*/ 73684 w 885286"/>
              <a:gd name="connsiteY8" fmla="*/ 442098 h 442098"/>
              <a:gd name="connsiteX9" fmla="*/ 0 w 885286"/>
              <a:gd name="connsiteY9" fmla="*/ 368414 h 442098"/>
              <a:gd name="connsiteX10" fmla="*/ 0 w 885286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286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54875" y="-8164"/>
                  <a:pt x="314004" y="19599"/>
                  <a:pt x="442643" y="0"/>
                </a:cubicBezTo>
                <a:cubicBezTo>
                  <a:pt x="571282" y="-19599"/>
                  <a:pt x="655116" y="43190"/>
                  <a:pt x="811602" y="0"/>
                </a:cubicBezTo>
                <a:cubicBezTo>
                  <a:pt x="848850" y="-7027"/>
                  <a:pt x="885490" y="30228"/>
                  <a:pt x="885286" y="73684"/>
                </a:cubicBezTo>
                <a:cubicBezTo>
                  <a:pt x="916594" y="214880"/>
                  <a:pt x="856097" y="278785"/>
                  <a:pt x="885286" y="368414"/>
                </a:cubicBezTo>
                <a:cubicBezTo>
                  <a:pt x="883256" y="409193"/>
                  <a:pt x="857914" y="431972"/>
                  <a:pt x="811602" y="442098"/>
                </a:cubicBezTo>
                <a:cubicBezTo>
                  <a:pt x="666494" y="451497"/>
                  <a:pt x="558967" y="437772"/>
                  <a:pt x="435264" y="442098"/>
                </a:cubicBezTo>
                <a:cubicBezTo>
                  <a:pt x="311561" y="446424"/>
                  <a:pt x="247835" y="420045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885286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44070" y="-26928"/>
                  <a:pt x="339763" y="34428"/>
                  <a:pt x="457401" y="0"/>
                </a:cubicBezTo>
                <a:cubicBezTo>
                  <a:pt x="575039" y="-34428"/>
                  <a:pt x="652649" y="18630"/>
                  <a:pt x="811602" y="0"/>
                </a:cubicBezTo>
                <a:cubicBezTo>
                  <a:pt x="851220" y="-589"/>
                  <a:pt x="889027" y="34776"/>
                  <a:pt x="885286" y="73684"/>
                </a:cubicBezTo>
                <a:cubicBezTo>
                  <a:pt x="912337" y="168257"/>
                  <a:pt x="870308" y="278460"/>
                  <a:pt x="885286" y="368414"/>
                </a:cubicBezTo>
                <a:cubicBezTo>
                  <a:pt x="890079" y="401310"/>
                  <a:pt x="844168" y="449241"/>
                  <a:pt x="811602" y="442098"/>
                </a:cubicBezTo>
                <a:cubicBezTo>
                  <a:pt x="668967" y="486280"/>
                  <a:pt x="611460" y="423284"/>
                  <a:pt x="442643" y="442098"/>
                </a:cubicBezTo>
                <a:cubicBezTo>
                  <a:pt x="273826" y="460912"/>
                  <a:pt x="152761" y="432015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E9B2CD-211A-D77A-39CB-A8D9A3D81043}"/>
              </a:ext>
            </a:extLst>
          </p:cNvPr>
          <p:cNvSpPr/>
          <p:nvPr/>
        </p:nvSpPr>
        <p:spPr>
          <a:xfrm>
            <a:off x="10789611" y="2979411"/>
            <a:ext cx="1064694" cy="442098"/>
          </a:xfrm>
          <a:custGeom>
            <a:avLst/>
            <a:gdLst>
              <a:gd name="connsiteX0" fmla="*/ 0 w 1064694"/>
              <a:gd name="connsiteY0" fmla="*/ 73684 h 442098"/>
              <a:gd name="connsiteX1" fmla="*/ 73684 w 1064694"/>
              <a:gd name="connsiteY1" fmla="*/ 0 h 442098"/>
              <a:gd name="connsiteX2" fmla="*/ 532347 w 1064694"/>
              <a:gd name="connsiteY2" fmla="*/ 0 h 442098"/>
              <a:gd name="connsiteX3" fmla="*/ 991010 w 1064694"/>
              <a:gd name="connsiteY3" fmla="*/ 0 h 442098"/>
              <a:gd name="connsiteX4" fmla="*/ 1064694 w 1064694"/>
              <a:gd name="connsiteY4" fmla="*/ 73684 h 442098"/>
              <a:gd name="connsiteX5" fmla="*/ 1064694 w 1064694"/>
              <a:gd name="connsiteY5" fmla="*/ 368414 h 442098"/>
              <a:gd name="connsiteX6" fmla="*/ 991010 w 1064694"/>
              <a:gd name="connsiteY6" fmla="*/ 442098 h 442098"/>
              <a:gd name="connsiteX7" fmla="*/ 523174 w 1064694"/>
              <a:gd name="connsiteY7" fmla="*/ 442098 h 442098"/>
              <a:gd name="connsiteX8" fmla="*/ 73684 w 1064694"/>
              <a:gd name="connsiteY8" fmla="*/ 442098 h 442098"/>
              <a:gd name="connsiteX9" fmla="*/ 0 w 1064694"/>
              <a:gd name="connsiteY9" fmla="*/ 368414 h 442098"/>
              <a:gd name="connsiteX10" fmla="*/ 0 w 1064694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694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41159" y="-52912"/>
                  <a:pt x="373044" y="16207"/>
                  <a:pt x="532347" y="0"/>
                </a:cubicBezTo>
                <a:cubicBezTo>
                  <a:pt x="691650" y="-16207"/>
                  <a:pt x="884531" y="15221"/>
                  <a:pt x="991010" y="0"/>
                </a:cubicBezTo>
                <a:cubicBezTo>
                  <a:pt x="1028258" y="-7027"/>
                  <a:pt x="1064898" y="30228"/>
                  <a:pt x="1064694" y="73684"/>
                </a:cubicBezTo>
                <a:cubicBezTo>
                  <a:pt x="1096002" y="214880"/>
                  <a:pt x="1035505" y="278785"/>
                  <a:pt x="1064694" y="368414"/>
                </a:cubicBezTo>
                <a:cubicBezTo>
                  <a:pt x="1062664" y="409193"/>
                  <a:pt x="1037322" y="431972"/>
                  <a:pt x="991010" y="442098"/>
                </a:cubicBezTo>
                <a:cubicBezTo>
                  <a:pt x="817727" y="477003"/>
                  <a:pt x="688540" y="403954"/>
                  <a:pt x="523174" y="442098"/>
                </a:cubicBezTo>
                <a:cubicBezTo>
                  <a:pt x="357808" y="480242"/>
                  <a:pt x="189524" y="434128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1064694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263392" y="-7120"/>
                  <a:pt x="364310" y="24897"/>
                  <a:pt x="550694" y="0"/>
                </a:cubicBezTo>
                <a:cubicBezTo>
                  <a:pt x="737078" y="-24897"/>
                  <a:pt x="869213" y="6331"/>
                  <a:pt x="991010" y="0"/>
                </a:cubicBezTo>
                <a:cubicBezTo>
                  <a:pt x="1030628" y="-589"/>
                  <a:pt x="1068435" y="34776"/>
                  <a:pt x="1064694" y="73684"/>
                </a:cubicBezTo>
                <a:cubicBezTo>
                  <a:pt x="1091745" y="168257"/>
                  <a:pt x="1049716" y="278460"/>
                  <a:pt x="1064694" y="368414"/>
                </a:cubicBezTo>
                <a:cubicBezTo>
                  <a:pt x="1069487" y="401310"/>
                  <a:pt x="1023576" y="449241"/>
                  <a:pt x="991010" y="442098"/>
                </a:cubicBezTo>
                <a:cubicBezTo>
                  <a:pt x="827047" y="452116"/>
                  <a:pt x="703667" y="412949"/>
                  <a:pt x="532347" y="442098"/>
                </a:cubicBezTo>
                <a:cubicBezTo>
                  <a:pt x="361027" y="471247"/>
                  <a:pt x="180007" y="417023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accent3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الدفترية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AC20A64-E2F2-9EC2-4FC6-5BAAE30B75B6}"/>
              </a:ext>
            </a:extLst>
          </p:cNvPr>
          <p:cNvSpPr/>
          <p:nvPr/>
        </p:nvSpPr>
        <p:spPr>
          <a:xfrm>
            <a:off x="9819153" y="2986902"/>
            <a:ext cx="776077" cy="442098"/>
          </a:xfrm>
          <a:custGeom>
            <a:avLst/>
            <a:gdLst>
              <a:gd name="connsiteX0" fmla="*/ 0 w 776077"/>
              <a:gd name="connsiteY0" fmla="*/ 73684 h 442098"/>
              <a:gd name="connsiteX1" fmla="*/ 73684 w 776077"/>
              <a:gd name="connsiteY1" fmla="*/ 0 h 442098"/>
              <a:gd name="connsiteX2" fmla="*/ 388039 w 776077"/>
              <a:gd name="connsiteY2" fmla="*/ 0 h 442098"/>
              <a:gd name="connsiteX3" fmla="*/ 702393 w 776077"/>
              <a:gd name="connsiteY3" fmla="*/ 0 h 442098"/>
              <a:gd name="connsiteX4" fmla="*/ 776077 w 776077"/>
              <a:gd name="connsiteY4" fmla="*/ 73684 h 442098"/>
              <a:gd name="connsiteX5" fmla="*/ 776077 w 776077"/>
              <a:gd name="connsiteY5" fmla="*/ 368414 h 442098"/>
              <a:gd name="connsiteX6" fmla="*/ 702393 w 776077"/>
              <a:gd name="connsiteY6" fmla="*/ 442098 h 442098"/>
              <a:gd name="connsiteX7" fmla="*/ 381751 w 776077"/>
              <a:gd name="connsiteY7" fmla="*/ 442098 h 442098"/>
              <a:gd name="connsiteX8" fmla="*/ 73684 w 776077"/>
              <a:gd name="connsiteY8" fmla="*/ 442098 h 442098"/>
              <a:gd name="connsiteX9" fmla="*/ 0 w 776077"/>
              <a:gd name="connsiteY9" fmla="*/ 368414 h 442098"/>
              <a:gd name="connsiteX10" fmla="*/ 0 w 776077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212474" y="-14865"/>
                  <a:pt x="237902" y="1734"/>
                  <a:pt x="388039" y="0"/>
                </a:cubicBezTo>
                <a:cubicBezTo>
                  <a:pt x="538177" y="-1734"/>
                  <a:pt x="592717" y="20131"/>
                  <a:pt x="702393" y="0"/>
                </a:cubicBezTo>
                <a:cubicBezTo>
                  <a:pt x="739641" y="-7027"/>
                  <a:pt x="776281" y="30228"/>
                  <a:pt x="776077" y="73684"/>
                </a:cubicBezTo>
                <a:cubicBezTo>
                  <a:pt x="807385" y="214880"/>
                  <a:pt x="746888" y="278785"/>
                  <a:pt x="776077" y="368414"/>
                </a:cubicBezTo>
                <a:cubicBezTo>
                  <a:pt x="774047" y="409193"/>
                  <a:pt x="748705" y="431972"/>
                  <a:pt x="702393" y="442098"/>
                </a:cubicBezTo>
                <a:cubicBezTo>
                  <a:pt x="587305" y="455081"/>
                  <a:pt x="541326" y="415460"/>
                  <a:pt x="381751" y="442098"/>
                </a:cubicBezTo>
                <a:cubicBezTo>
                  <a:pt x="222176" y="468736"/>
                  <a:pt x="164561" y="414437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776077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159610" y="-32910"/>
                  <a:pt x="298766" y="15940"/>
                  <a:pt x="400613" y="0"/>
                </a:cubicBezTo>
                <a:cubicBezTo>
                  <a:pt x="502460" y="-15940"/>
                  <a:pt x="630494" y="29605"/>
                  <a:pt x="702393" y="0"/>
                </a:cubicBezTo>
                <a:cubicBezTo>
                  <a:pt x="742011" y="-589"/>
                  <a:pt x="779818" y="34776"/>
                  <a:pt x="776077" y="73684"/>
                </a:cubicBezTo>
                <a:cubicBezTo>
                  <a:pt x="803128" y="168257"/>
                  <a:pt x="761099" y="278460"/>
                  <a:pt x="776077" y="368414"/>
                </a:cubicBezTo>
                <a:cubicBezTo>
                  <a:pt x="780870" y="401310"/>
                  <a:pt x="734959" y="449241"/>
                  <a:pt x="702393" y="442098"/>
                </a:cubicBezTo>
                <a:cubicBezTo>
                  <a:pt x="558440" y="468043"/>
                  <a:pt x="528859" y="419394"/>
                  <a:pt x="388039" y="442098"/>
                </a:cubicBezTo>
                <a:cubicBezTo>
                  <a:pt x="247219" y="464802"/>
                  <a:pt x="147673" y="407056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AFC5CF-9298-2398-2379-7CE3880C371C}"/>
              </a:ext>
            </a:extLst>
          </p:cNvPr>
          <p:cNvCxnSpPr/>
          <p:nvPr/>
        </p:nvCxnSpPr>
        <p:spPr>
          <a:xfrm flipH="1">
            <a:off x="9819153" y="3519674"/>
            <a:ext cx="230996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4C52150-68AE-AFF6-E0A3-F553DB65CE82}"/>
              </a:ext>
            </a:extLst>
          </p:cNvPr>
          <p:cNvSpPr/>
          <p:nvPr/>
        </p:nvSpPr>
        <p:spPr>
          <a:xfrm>
            <a:off x="10853750" y="3634158"/>
            <a:ext cx="1064694" cy="359228"/>
          </a:xfrm>
          <a:custGeom>
            <a:avLst/>
            <a:gdLst>
              <a:gd name="connsiteX0" fmla="*/ 0 w 1064694"/>
              <a:gd name="connsiteY0" fmla="*/ 59873 h 359228"/>
              <a:gd name="connsiteX1" fmla="*/ 59873 w 1064694"/>
              <a:gd name="connsiteY1" fmla="*/ 0 h 359228"/>
              <a:gd name="connsiteX2" fmla="*/ 532347 w 1064694"/>
              <a:gd name="connsiteY2" fmla="*/ 0 h 359228"/>
              <a:gd name="connsiteX3" fmla="*/ 1004821 w 1064694"/>
              <a:gd name="connsiteY3" fmla="*/ 0 h 359228"/>
              <a:gd name="connsiteX4" fmla="*/ 1064694 w 1064694"/>
              <a:gd name="connsiteY4" fmla="*/ 59873 h 359228"/>
              <a:gd name="connsiteX5" fmla="*/ 1064694 w 1064694"/>
              <a:gd name="connsiteY5" fmla="*/ 299355 h 359228"/>
              <a:gd name="connsiteX6" fmla="*/ 1004821 w 1064694"/>
              <a:gd name="connsiteY6" fmla="*/ 359228 h 359228"/>
              <a:gd name="connsiteX7" fmla="*/ 522898 w 1064694"/>
              <a:gd name="connsiteY7" fmla="*/ 359228 h 359228"/>
              <a:gd name="connsiteX8" fmla="*/ 59873 w 1064694"/>
              <a:gd name="connsiteY8" fmla="*/ 359228 h 359228"/>
              <a:gd name="connsiteX9" fmla="*/ 0 w 1064694"/>
              <a:gd name="connsiteY9" fmla="*/ 299355 h 359228"/>
              <a:gd name="connsiteX10" fmla="*/ 0 w 1064694"/>
              <a:gd name="connsiteY10" fmla="*/ 59873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694" h="359228" fill="none" extrusionOk="0">
                <a:moveTo>
                  <a:pt x="0" y="59873"/>
                </a:moveTo>
                <a:cubicBezTo>
                  <a:pt x="5398" y="33418"/>
                  <a:pt x="33054" y="-5471"/>
                  <a:pt x="59873" y="0"/>
                </a:cubicBezTo>
                <a:cubicBezTo>
                  <a:pt x="208801" y="-51365"/>
                  <a:pt x="397694" y="53870"/>
                  <a:pt x="532347" y="0"/>
                </a:cubicBezTo>
                <a:cubicBezTo>
                  <a:pt x="667000" y="-53870"/>
                  <a:pt x="884982" y="35844"/>
                  <a:pt x="1004821" y="0"/>
                </a:cubicBezTo>
                <a:cubicBezTo>
                  <a:pt x="1035215" y="-5449"/>
                  <a:pt x="1065372" y="17628"/>
                  <a:pt x="1064694" y="59873"/>
                </a:cubicBezTo>
                <a:cubicBezTo>
                  <a:pt x="1083133" y="129447"/>
                  <a:pt x="1040084" y="234465"/>
                  <a:pt x="1064694" y="299355"/>
                </a:cubicBezTo>
                <a:cubicBezTo>
                  <a:pt x="1060666" y="332588"/>
                  <a:pt x="1040886" y="353823"/>
                  <a:pt x="1004821" y="359228"/>
                </a:cubicBezTo>
                <a:cubicBezTo>
                  <a:pt x="775321" y="379535"/>
                  <a:pt x="702387" y="311849"/>
                  <a:pt x="522898" y="359228"/>
                </a:cubicBezTo>
                <a:cubicBezTo>
                  <a:pt x="343409" y="406607"/>
                  <a:pt x="211564" y="317795"/>
                  <a:pt x="59873" y="359228"/>
                </a:cubicBezTo>
                <a:cubicBezTo>
                  <a:pt x="26702" y="356436"/>
                  <a:pt x="5352" y="333538"/>
                  <a:pt x="0" y="299355"/>
                </a:cubicBezTo>
                <a:cubicBezTo>
                  <a:pt x="-16326" y="250639"/>
                  <a:pt x="3957" y="146667"/>
                  <a:pt x="0" y="59873"/>
                </a:cubicBezTo>
                <a:close/>
              </a:path>
              <a:path w="1064694" h="359228" stroke="0" extrusionOk="0">
                <a:moveTo>
                  <a:pt x="0" y="59873"/>
                </a:moveTo>
                <a:cubicBezTo>
                  <a:pt x="-8044" y="21844"/>
                  <a:pt x="19041" y="2914"/>
                  <a:pt x="59873" y="0"/>
                </a:cubicBezTo>
                <a:cubicBezTo>
                  <a:pt x="189260" y="-38454"/>
                  <a:pt x="420111" y="33724"/>
                  <a:pt x="551246" y="0"/>
                </a:cubicBezTo>
                <a:cubicBezTo>
                  <a:pt x="682381" y="-33724"/>
                  <a:pt x="840703" y="43964"/>
                  <a:pt x="1004821" y="0"/>
                </a:cubicBezTo>
                <a:cubicBezTo>
                  <a:pt x="1035516" y="-1298"/>
                  <a:pt x="1073185" y="30863"/>
                  <a:pt x="1064694" y="59873"/>
                </a:cubicBezTo>
                <a:cubicBezTo>
                  <a:pt x="1082415" y="148844"/>
                  <a:pt x="1043070" y="242142"/>
                  <a:pt x="1064694" y="299355"/>
                </a:cubicBezTo>
                <a:cubicBezTo>
                  <a:pt x="1066462" y="329545"/>
                  <a:pt x="1035590" y="361248"/>
                  <a:pt x="1004821" y="359228"/>
                </a:cubicBezTo>
                <a:cubicBezTo>
                  <a:pt x="816563" y="408087"/>
                  <a:pt x="694877" y="323737"/>
                  <a:pt x="532347" y="359228"/>
                </a:cubicBezTo>
                <a:cubicBezTo>
                  <a:pt x="369817" y="394719"/>
                  <a:pt x="224611" y="356695"/>
                  <a:pt x="59873" y="359228"/>
                </a:cubicBezTo>
                <a:cubicBezTo>
                  <a:pt x="18008" y="358725"/>
                  <a:pt x="732" y="330414"/>
                  <a:pt x="0" y="299355"/>
                </a:cubicBezTo>
                <a:cubicBezTo>
                  <a:pt x="-12471" y="211817"/>
                  <a:pt x="8002" y="115430"/>
                  <a:pt x="0" y="598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عدد الأسهم الكلي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DF3D848-AB00-7D7C-5C17-40619E2C8517}"/>
              </a:ext>
            </a:extLst>
          </p:cNvPr>
          <p:cNvSpPr/>
          <p:nvPr/>
        </p:nvSpPr>
        <p:spPr>
          <a:xfrm>
            <a:off x="9819153" y="3524989"/>
            <a:ext cx="847062" cy="442098"/>
          </a:xfrm>
          <a:custGeom>
            <a:avLst/>
            <a:gdLst>
              <a:gd name="connsiteX0" fmla="*/ 0 w 847062"/>
              <a:gd name="connsiteY0" fmla="*/ 73684 h 442098"/>
              <a:gd name="connsiteX1" fmla="*/ 73684 w 847062"/>
              <a:gd name="connsiteY1" fmla="*/ 0 h 442098"/>
              <a:gd name="connsiteX2" fmla="*/ 423531 w 847062"/>
              <a:gd name="connsiteY2" fmla="*/ 0 h 442098"/>
              <a:gd name="connsiteX3" fmla="*/ 773378 w 847062"/>
              <a:gd name="connsiteY3" fmla="*/ 0 h 442098"/>
              <a:gd name="connsiteX4" fmla="*/ 847062 w 847062"/>
              <a:gd name="connsiteY4" fmla="*/ 73684 h 442098"/>
              <a:gd name="connsiteX5" fmla="*/ 847062 w 847062"/>
              <a:gd name="connsiteY5" fmla="*/ 368414 h 442098"/>
              <a:gd name="connsiteX6" fmla="*/ 773378 w 847062"/>
              <a:gd name="connsiteY6" fmla="*/ 442098 h 442098"/>
              <a:gd name="connsiteX7" fmla="*/ 416534 w 847062"/>
              <a:gd name="connsiteY7" fmla="*/ 442098 h 442098"/>
              <a:gd name="connsiteX8" fmla="*/ 73684 w 847062"/>
              <a:gd name="connsiteY8" fmla="*/ 442098 h 442098"/>
              <a:gd name="connsiteX9" fmla="*/ 0 w 847062"/>
              <a:gd name="connsiteY9" fmla="*/ 368414 h 442098"/>
              <a:gd name="connsiteX10" fmla="*/ 0 w 847062"/>
              <a:gd name="connsiteY10" fmla="*/ 73684 h 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062" h="442098" fill="none" extrusionOk="0">
                <a:moveTo>
                  <a:pt x="0" y="73684"/>
                </a:moveTo>
                <a:cubicBezTo>
                  <a:pt x="5491" y="39715"/>
                  <a:pt x="38025" y="-4410"/>
                  <a:pt x="73684" y="0"/>
                </a:cubicBezTo>
                <a:cubicBezTo>
                  <a:pt x="155802" y="-7070"/>
                  <a:pt x="254496" y="32413"/>
                  <a:pt x="423531" y="0"/>
                </a:cubicBezTo>
                <a:cubicBezTo>
                  <a:pt x="592566" y="-32413"/>
                  <a:pt x="683585" y="40225"/>
                  <a:pt x="773378" y="0"/>
                </a:cubicBezTo>
                <a:cubicBezTo>
                  <a:pt x="810626" y="-7027"/>
                  <a:pt x="847266" y="30228"/>
                  <a:pt x="847062" y="73684"/>
                </a:cubicBezTo>
                <a:cubicBezTo>
                  <a:pt x="878370" y="214880"/>
                  <a:pt x="817873" y="278785"/>
                  <a:pt x="847062" y="368414"/>
                </a:cubicBezTo>
                <a:cubicBezTo>
                  <a:pt x="845032" y="409193"/>
                  <a:pt x="819690" y="431972"/>
                  <a:pt x="773378" y="442098"/>
                </a:cubicBezTo>
                <a:cubicBezTo>
                  <a:pt x="604535" y="449337"/>
                  <a:pt x="535324" y="416643"/>
                  <a:pt x="416534" y="442098"/>
                </a:cubicBezTo>
                <a:cubicBezTo>
                  <a:pt x="297744" y="467553"/>
                  <a:pt x="203628" y="401001"/>
                  <a:pt x="73684" y="442098"/>
                </a:cubicBezTo>
                <a:cubicBezTo>
                  <a:pt x="32894" y="439526"/>
                  <a:pt x="9291" y="411046"/>
                  <a:pt x="0" y="368414"/>
                </a:cubicBezTo>
                <a:cubicBezTo>
                  <a:pt x="-8296" y="256564"/>
                  <a:pt x="2436" y="163720"/>
                  <a:pt x="0" y="73684"/>
                </a:cubicBezTo>
                <a:close/>
              </a:path>
              <a:path w="847062" h="442098" stroke="0" extrusionOk="0">
                <a:moveTo>
                  <a:pt x="0" y="73684"/>
                </a:moveTo>
                <a:cubicBezTo>
                  <a:pt x="-2251" y="31600"/>
                  <a:pt x="28330" y="1749"/>
                  <a:pt x="73684" y="0"/>
                </a:cubicBezTo>
                <a:cubicBezTo>
                  <a:pt x="169716" y="-5824"/>
                  <a:pt x="332348" y="38669"/>
                  <a:pt x="437525" y="0"/>
                </a:cubicBezTo>
                <a:cubicBezTo>
                  <a:pt x="542702" y="-38669"/>
                  <a:pt x="662884" y="11861"/>
                  <a:pt x="773378" y="0"/>
                </a:cubicBezTo>
                <a:cubicBezTo>
                  <a:pt x="812996" y="-589"/>
                  <a:pt x="850803" y="34776"/>
                  <a:pt x="847062" y="73684"/>
                </a:cubicBezTo>
                <a:cubicBezTo>
                  <a:pt x="874113" y="168257"/>
                  <a:pt x="832084" y="278460"/>
                  <a:pt x="847062" y="368414"/>
                </a:cubicBezTo>
                <a:cubicBezTo>
                  <a:pt x="851855" y="401310"/>
                  <a:pt x="805944" y="449241"/>
                  <a:pt x="773378" y="442098"/>
                </a:cubicBezTo>
                <a:cubicBezTo>
                  <a:pt x="619257" y="475206"/>
                  <a:pt x="548046" y="423398"/>
                  <a:pt x="423531" y="442098"/>
                </a:cubicBezTo>
                <a:cubicBezTo>
                  <a:pt x="299016" y="460798"/>
                  <a:pt x="152572" y="417042"/>
                  <a:pt x="73684" y="442098"/>
                </a:cubicBezTo>
                <a:cubicBezTo>
                  <a:pt x="25827" y="441688"/>
                  <a:pt x="1121" y="406035"/>
                  <a:pt x="0" y="368414"/>
                </a:cubicBezTo>
                <a:cubicBezTo>
                  <a:pt x="-22958" y="276894"/>
                  <a:pt x="33382" y="160731"/>
                  <a:pt x="0" y="736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سهم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422CD2-8650-E5A8-CD9B-DD0412A0B1E5}"/>
              </a:ext>
            </a:extLst>
          </p:cNvPr>
          <p:cNvSpPr/>
          <p:nvPr/>
        </p:nvSpPr>
        <p:spPr>
          <a:xfrm>
            <a:off x="10959052" y="4436648"/>
            <a:ext cx="1083624" cy="442098"/>
          </a:xfr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سعر السهم الدفتري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1160C61-0823-4DA5-F467-C451BAD4D5B4}"/>
              </a:ext>
            </a:extLst>
          </p:cNvPr>
          <p:cNvSpPr/>
          <p:nvPr/>
        </p:nvSpPr>
        <p:spPr>
          <a:xfrm>
            <a:off x="10071608" y="4458377"/>
            <a:ext cx="594607" cy="442098"/>
          </a:xfr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1 $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4FAF02B-F845-858A-DD30-911CE8C28D5A}"/>
              </a:ext>
            </a:extLst>
          </p:cNvPr>
          <p:cNvCxnSpPr>
            <a:cxnSpLocks/>
          </p:cNvCxnSpPr>
          <p:nvPr/>
        </p:nvCxnSpPr>
        <p:spPr>
          <a:xfrm flipH="1">
            <a:off x="4080338" y="3725073"/>
            <a:ext cx="4512879" cy="2804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BCF18E0-FF7D-DDE1-AB09-F754AFF335BC}"/>
              </a:ext>
            </a:extLst>
          </p:cNvPr>
          <p:cNvSpPr/>
          <p:nvPr/>
        </p:nvSpPr>
        <p:spPr>
          <a:xfrm>
            <a:off x="7723977" y="3823835"/>
            <a:ext cx="1064694" cy="359228"/>
          </a:xfrm>
          <a:custGeom>
            <a:avLst/>
            <a:gdLst>
              <a:gd name="connsiteX0" fmla="*/ 0 w 1064694"/>
              <a:gd name="connsiteY0" fmla="*/ 59873 h 359228"/>
              <a:gd name="connsiteX1" fmla="*/ 59873 w 1064694"/>
              <a:gd name="connsiteY1" fmla="*/ 0 h 359228"/>
              <a:gd name="connsiteX2" fmla="*/ 532347 w 1064694"/>
              <a:gd name="connsiteY2" fmla="*/ 0 h 359228"/>
              <a:gd name="connsiteX3" fmla="*/ 1004821 w 1064694"/>
              <a:gd name="connsiteY3" fmla="*/ 0 h 359228"/>
              <a:gd name="connsiteX4" fmla="*/ 1064694 w 1064694"/>
              <a:gd name="connsiteY4" fmla="*/ 59873 h 359228"/>
              <a:gd name="connsiteX5" fmla="*/ 1064694 w 1064694"/>
              <a:gd name="connsiteY5" fmla="*/ 299355 h 359228"/>
              <a:gd name="connsiteX6" fmla="*/ 1004821 w 1064694"/>
              <a:gd name="connsiteY6" fmla="*/ 359228 h 359228"/>
              <a:gd name="connsiteX7" fmla="*/ 522898 w 1064694"/>
              <a:gd name="connsiteY7" fmla="*/ 359228 h 359228"/>
              <a:gd name="connsiteX8" fmla="*/ 59873 w 1064694"/>
              <a:gd name="connsiteY8" fmla="*/ 359228 h 359228"/>
              <a:gd name="connsiteX9" fmla="*/ 0 w 1064694"/>
              <a:gd name="connsiteY9" fmla="*/ 299355 h 359228"/>
              <a:gd name="connsiteX10" fmla="*/ 0 w 1064694"/>
              <a:gd name="connsiteY10" fmla="*/ 59873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4694" h="359228" fill="none" extrusionOk="0">
                <a:moveTo>
                  <a:pt x="0" y="59873"/>
                </a:moveTo>
                <a:cubicBezTo>
                  <a:pt x="5398" y="33418"/>
                  <a:pt x="33054" y="-5471"/>
                  <a:pt x="59873" y="0"/>
                </a:cubicBezTo>
                <a:cubicBezTo>
                  <a:pt x="208801" y="-51365"/>
                  <a:pt x="397694" y="53870"/>
                  <a:pt x="532347" y="0"/>
                </a:cubicBezTo>
                <a:cubicBezTo>
                  <a:pt x="667000" y="-53870"/>
                  <a:pt x="884982" y="35844"/>
                  <a:pt x="1004821" y="0"/>
                </a:cubicBezTo>
                <a:cubicBezTo>
                  <a:pt x="1035215" y="-5449"/>
                  <a:pt x="1065372" y="17628"/>
                  <a:pt x="1064694" y="59873"/>
                </a:cubicBezTo>
                <a:cubicBezTo>
                  <a:pt x="1083133" y="129447"/>
                  <a:pt x="1040084" y="234465"/>
                  <a:pt x="1064694" y="299355"/>
                </a:cubicBezTo>
                <a:cubicBezTo>
                  <a:pt x="1060666" y="332588"/>
                  <a:pt x="1040886" y="353823"/>
                  <a:pt x="1004821" y="359228"/>
                </a:cubicBezTo>
                <a:cubicBezTo>
                  <a:pt x="775321" y="379535"/>
                  <a:pt x="702387" y="311849"/>
                  <a:pt x="522898" y="359228"/>
                </a:cubicBezTo>
                <a:cubicBezTo>
                  <a:pt x="343409" y="406607"/>
                  <a:pt x="211564" y="317795"/>
                  <a:pt x="59873" y="359228"/>
                </a:cubicBezTo>
                <a:cubicBezTo>
                  <a:pt x="26702" y="356436"/>
                  <a:pt x="5352" y="333538"/>
                  <a:pt x="0" y="299355"/>
                </a:cubicBezTo>
                <a:cubicBezTo>
                  <a:pt x="-16326" y="250639"/>
                  <a:pt x="3957" y="146667"/>
                  <a:pt x="0" y="59873"/>
                </a:cubicBezTo>
                <a:close/>
              </a:path>
              <a:path w="1064694" h="359228" stroke="0" extrusionOk="0">
                <a:moveTo>
                  <a:pt x="0" y="59873"/>
                </a:moveTo>
                <a:cubicBezTo>
                  <a:pt x="-8044" y="21844"/>
                  <a:pt x="19041" y="2914"/>
                  <a:pt x="59873" y="0"/>
                </a:cubicBezTo>
                <a:cubicBezTo>
                  <a:pt x="189260" y="-38454"/>
                  <a:pt x="420111" y="33724"/>
                  <a:pt x="551246" y="0"/>
                </a:cubicBezTo>
                <a:cubicBezTo>
                  <a:pt x="682381" y="-33724"/>
                  <a:pt x="840703" y="43964"/>
                  <a:pt x="1004821" y="0"/>
                </a:cubicBezTo>
                <a:cubicBezTo>
                  <a:pt x="1035516" y="-1298"/>
                  <a:pt x="1073185" y="30863"/>
                  <a:pt x="1064694" y="59873"/>
                </a:cubicBezTo>
                <a:cubicBezTo>
                  <a:pt x="1082415" y="148844"/>
                  <a:pt x="1043070" y="242142"/>
                  <a:pt x="1064694" y="299355"/>
                </a:cubicBezTo>
                <a:cubicBezTo>
                  <a:pt x="1066462" y="329545"/>
                  <a:pt x="1035590" y="361248"/>
                  <a:pt x="1004821" y="359228"/>
                </a:cubicBezTo>
                <a:cubicBezTo>
                  <a:pt x="816563" y="408087"/>
                  <a:pt x="694877" y="323737"/>
                  <a:pt x="532347" y="359228"/>
                </a:cubicBezTo>
                <a:cubicBezTo>
                  <a:pt x="369817" y="394719"/>
                  <a:pt x="224611" y="356695"/>
                  <a:pt x="59873" y="359228"/>
                </a:cubicBezTo>
                <a:cubicBezTo>
                  <a:pt x="18008" y="358725"/>
                  <a:pt x="732" y="330414"/>
                  <a:pt x="0" y="299355"/>
                </a:cubicBezTo>
                <a:cubicBezTo>
                  <a:pt x="-12471" y="211817"/>
                  <a:pt x="8002" y="115430"/>
                  <a:pt x="0" y="598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عدد الأسهم الكلي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6DF5604-586C-571B-0DA0-2FE21002AB52}"/>
              </a:ext>
            </a:extLst>
          </p:cNvPr>
          <p:cNvSpPr/>
          <p:nvPr/>
        </p:nvSpPr>
        <p:spPr>
          <a:xfrm>
            <a:off x="6676243" y="3841839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pattFill prst="pct5">
            <a:fgClr>
              <a:schemeClr val="accent3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B27BF3-CC30-55B9-B08D-270D620A2180}"/>
              </a:ext>
            </a:extLst>
          </p:cNvPr>
          <p:cNvSpPr/>
          <p:nvPr/>
        </p:nvSpPr>
        <p:spPr>
          <a:xfrm>
            <a:off x="5468107" y="3861697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18F93CB-3573-15C5-FA29-3704FEF8E29D}"/>
              </a:ext>
            </a:extLst>
          </p:cNvPr>
          <p:cNvSpPr/>
          <p:nvPr/>
        </p:nvSpPr>
        <p:spPr>
          <a:xfrm>
            <a:off x="4406623" y="3900028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9F70E58-D834-8519-9123-EC1A6CB31D44}"/>
              </a:ext>
            </a:extLst>
          </p:cNvPr>
          <p:cNvSpPr/>
          <p:nvPr/>
        </p:nvSpPr>
        <p:spPr>
          <a:xfrm>
            <a:off x="7836897" y="4320504"/>
            <a:ext cx="1064694" cy="359228"/>
          </a:xfrm>
          <a:solidFill>
            <a:srgbClr val="00B0F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السوقي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E43FC2C-3C00-C517-68EB-4BC33CD43CDF}"/>
              </a:ext>
            </a:extLst>
          </p:cNvPr>
          <p:cNvSpPr/>
          <p:nvPr/>
        </p:nvSpPr>
        <p:spPr>
          <a:xfrm>
            <a:off x="6746790" y="4348571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pattFill prst="pct5">
            <a:fgClr>
              <a:schemeClr val="accent3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2.5 $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A0BC582-AF63-AEFE-879A-DFC087C6F830}"/>
              </a:ext>
            </a:extLst>
          </p:cNvPr>
          <p:cNvSpPr/>
          <p:nvPr/>
        </p:nvSpPr>
        <p:spPr>
          <a:xfrm>
            <a:off x="5519507" y="4424208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tx1"/>
            </a:bgClr>
          </a:patt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5 $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C3B99B-E55B-C316-CA87-54CF1916CB3C}"/>
              </a:ext>
            </a:extLst>
          </p:cNvPr>
          <p:cNvSpPr/>
          <p:nvPr/>
        </p:nvSpPr>
        <p:spPr>
          <a:xfrm>
            <a:off x="4450310" y="4480106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0.2 $</a:t>
            </a:r>
            <a:endParaRPr lang="en-US" sz="12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F7C01D-8F3A-AEBE-6A4B-6D2CE82EB5FF}"/>
              </a:ext>
            </a:extLst>
          </p:cNvPr>
          <p:cNvSpPr/>
          <p:nvPr/>
        </p:nvSpPr>
        <p:spPr>
          <a:xfrm>
            <a:off x="7836897" y="5201357"/>
            <a:ext cx="1440482" cy="478031"/>
          </a:xfrm>
          <a:custGeom>
            <a:avLst/>
            <a:gdLst>
              <a:gd name="connsiteX0" fmla="*/ 0 w 1440482"/>
              <a:gd name="connsiteY0" fmla="*/ 79673 h 478031"/>
              <a:gd name="connsiteX1" fmla="*/ 79673 w 1440482"/>
              <a:gd name="connsiteY1" fmla="*/ 0 h 478031"/>
              <a:gd name="connsiteX2" fmla="*/ 519530 w 1440482"/>
              <a:gd name="connsiteY2" fmla="*/ 0 h 478031"/>
              <a:gd name="connsiteX3" fmla="*/ 946575 w 1440482"/>
              <a:gd name="connsiteY3" fmla="*/ 0 h 478031"/>
              <a:gd name="connsiteX4" fmla="*/ 1360809 w 1440482"/>
              <a:gd name="connsiteY4" fmla="*/ 0 h 478031"/>
              <a:gd name="connsiteX5" fmla="*/ 1440482 w 1440482"/>
              <a:gd name="connsiteY5" fmla="*/ 79673 h 478031"/>
              <a:gd name="connsiteX6" fmla="*/ 1440482 w 1440482"/>
              <a:gd name="connsiteY6" fmla="*/ 398358 h 478031"/>
              <a:gd name="connsiteX7" fmla="*/ 1360809 w 1440482"/>
              <a:gd name="connsiteY7" fmla="*/ 478031 h 478031"/>
              <a:gd name="connsiteX8" fmla="*/ 920952 w 1440482"/>
              <a:gd name="connsiteY8" fmla="*/ 478031 h 478031"/>
              <a:gd name="connsiteX9" fmla="*/ 532341 w 1440482"/>
              <a:gd name="connsiteY9" fmla="*/ 478031 h 478031"/>
              <a:gd name="connsiteX10" fmla="*/ 79673 w 1440482"/>
              <a:gd name="connsiteY10" fmla="*/ 478031 h 478031"/>
              <a:gd name="connsiteX11" fmla="*/ 0 w 1440482"/>
              <a:gd name="connsiteY11" fmla="*/ 398358 h 478031"/>
              <a:gd name="connsiteX12" fmla="*/ 0 w 1440482"/>
              <a:gd name="connsiteY12" fmla="*/ 79673 h 4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0482" h="478031" fill="none" extrusionOk="0">
                <a:moveTo>
                  <a:pt x="0" y="79673"/>
                </a:moveTo>
                <a:cubicBezTo>
                  <a:pt x="-5859" y="36633"/>
                  <a:pt x="29005" y="-4599"/>
                  <a:pt x="79673" y="0"/>
                </a:cubicBezTo>
                <a:cubicBezTo>
                  <a:pt x="215210" y="-13260"/>
                  <a:pt x="340539" y="32117"/>
                  <a:pt x="519530" y="0"/>
                </a:cubicBezTo>
                <a:cubicBezTo>
                  <a:pt x="698521" y="-32117"/>
                  <a:pt x="814539" y="34814"/>
                  <a:pt x="946575" y="0"/>
                </a:cubicBezTo>
                <a:cubicBezTo>
                  <a:pt x="1078612" y="-34814"/>
                  <a:pt x="1206122" y="8581"/>
                  <a:pt x="1360809" y="0"/>
                </a:cubicBezTo>
                <a:cubicBezTo>
                  <a:pt x="1401692" y="128"/>
                  <a:pt x="1442563" y="31919"/>
                  <a:pt x="1440482" y="79673"/>
                </a:cubicBezTo>
                <a:cubicBezTo>
                  <a:pt x="1464523" y="159193"/>
                  <a:pt x="1407663" y="243472"/>
                  <a:pt x="1440482" y="398358"/>
                </a:cubicBezTo>
                <a:cubicBezTo>
                  <a:pt x="1445054" y="451412"/>
                  <a:pt x="1403033" y="478969"/>
                  <a:pt x="1360809" y="478031"/>
                </a:cubicBezTo>
                <a:cubicBezTo>
                  <a:pt x="1202813" y="486952"/>
                  <a:pt x="1016375" y="437268"/>
                  <a:pt x="920952" y="478031"/>
                </a:cubicBezTo>
                <a:cubicBezTo>
                  <a:pt x="825529" y="518794"/>
                  <a:pt x="640965" y="431450"/>
                  <a:pt x="532341" y="478031"/>
                </a:cubicBezTo>
                <a:cubicBezTo>
                  <a:pt x="423717" y="524612"/>
                  <a:pt x="254127" y="473593"/>
                  <a:pt x="79673" y="478031"/>
                </a:cubicBezTo>
                <a:cubicBezTo>
                  <a:pt x="42680" y="480484"/>
                  <a:pt x="1184" y="446348"/>
                  <a:pt x="0" y="398358"/>
                </a:cubicBezTo>
                <a:cubicBezTo>
                  <a:pt x="-22857" y="286187"/>
                  <a:pt x="9720" y="195722"/>
                  <a:pt x="0" y="79673"/>
                </a:cubicBezTo>
                <a:close/>
              </a:path>
              <a:path w="1440482" h="478031" stroke="0" extrusionOk="0">
                <a:moveTo>
                  <a:pt x="0" y="79673"/>
                </a:moveTo>
                <a:cubicBezTo>
                  <a:pt x="-8828" y="30226"/>
                  <a:pt x="26450" y="3461"/>
                  <a:pt x="79673" y="0"/>
                </a:cubicBezTo>
                <a:cubicBezTo>
                  <a:pt x="305269" y="-6205"/>
                  <a:pt x="356897" y="47715"/>
                  <a:pt x="532341" y="0"/>
                </a:cubicBezTo>
                <a:cubicBezTo>
                  <a:pt x="707785" y="-47715"/>
                  <a:pt x="859237" y="7497"/>
                  <a:pt x="946575" y="0"/>
                </a:cubicBezTo>
                <a:cubicBezTo>
                  <a:pt x="1033913" y="-7497"/>
                  <a:pt x="1156182" y="46829"/>
                  <a:pt x="1360809" y="0"/>
                </a:cubicBezTo>
                <a:cubicBezTo>
                  <a:pt x="1404236" y="-1853"/>
                  <a:pt x="1442684" y="27523"/>
                  <a:pt x="1440482" y="79673"/>
                </a:cubicBezTo>
                <a:cubicBezTo>
                  <a:pt x="1467469" y="209949"/>
                  <a:pt x="1407089" y="321376"/>
                  <a:pt x="1440482" y="398358"/>
                </a:cubicBezTo>
                <a:cubicBezTo>
                  <a:pt x="1439659" y="434512"/>
                  <a:pt x="1397243" y="488549"/>
                  <a:pt x="1360809" y="478031"/>
                </a:cubicBezTo>
                <a:cubicBezTo>
                  <a:pt x="1269337" y="519740"/>
                  <a:pt x="1052253" y="432413"/>
                  <a:pt x="959386" y="478031"/>
                </a:cubicBezTo>
                <a:cubicBezTo>
                  <a:pt x="866519" y="523649"/>
                  <a:pt x="621353" y="474571"/>
                  <a:pt x="532341" y="478031"/>
                </a:cubicBezTo>
                <a:cubicBezTo>
                  <a:pt x="443330" y="481491"/>
                  <a:pt x="200863" y="469801"/>
                  <a:pt x="79673" y="478031"/>
                </a:cubicBezTo>
                <a:cubicBezTo>
                  <a:pt x="42019" y="471758"/>
                  <a:pt x="5864" y="438579"/>
                  <a:pt x="0" y="398358"/>
                </a:cubicBezTo>
                <a:cubicBezTo>
                  <a:pt x="-23185" y="296093"/>
                  <a:pt x="32369" y="214173"/>
                  <a:pt x="0" y="79673"/>
                </a:cubicBezTo>
                <a:close/>
              </a:path>
            </a:pathLst>
          </a:custGeom>
          <a:solidFill>
            <a:schemeClr val="tx1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معامل القيمة الدفترية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20B3A5-789C-922B-8B36-528189035540}"/>
              </a:ext>
            </a:extLst>
          </p:cNvPr>
          <p:cNvSpPr/>
          <p:nvPr/>
        </p:nvSpPr>
        <p:spPr>
          <a:xfrm>
            <a:off x="6804272" y="5217935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1">
                <a:shade val="15000"/>
                <a:hueMod val="94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2.5</a:t>
            </a:r>
            <a:endParaRPr lang="en-US" sz="20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A0DC605-EA2A-95FF-06EE-F928BD6D083B}"/>
              </a:ext>
            </a:extLst>
          </p:cNvPr>
          <p:cNvSpPr/>
          <p:nvPr/>
        </p:nvSpPr>
        <p:spPr>
          <a:xfrm>
            <a:off x="5654593" y="5212266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1">
                <a:shade val="15000"/>
                <a:hueMod val="94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5</a:t>
            </a:r>
            <a:endParaRPr lang="en-US" sz="20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6532B71-C03F-36BF-0E52-F42738BA9C8A}"/>
              </a:ext>
            </a:extLst>
          </p:cNvPr>
          <p:cNvSpPr/>
          <p:nvPr/>
        </p:nvSpPr>
        <p:spPr>
          <a:xfrm>
            <a:off x="4504914" y="5212266"/>
            <a:ext cx="776077" cy="398640"/>
          </a:xfrm>
          <a:custGeom>
            <a:avLst/>
            <a:gdLst>
              <a:gd name="connsiteX0" fmla="*/ 0 w 776077"/>
              <a:gd name="connsiteY0" fmla="*/ 66441 h 398640"/>
              <a:gd name="connsiteX1" fmla="*/ 66441 w 776077"/>
              <a:gd name="connsiteY1" fmla="*/ 0 h 398640"/>
              <a:gd name="connsiteX2" fmla="*/ 388039 w 776077"/>
              <a:gd name="connsiteY2" fmla="*/ 0 h 398640"/>
              <a:gd name="connsiteX3" fmla="*/ 709636 w 776077"/>
              <a:gd name="connsiteY3" fmla="*/ 0 h 398640"/>
              <a:gd name="connsiteX4" fmla="*/ 776077 w 776077"/>
              <a:gd name="connsiteY4" fmla="*/ 66441 h 398640"/>
              <a:gd name="connsiteX5" fmla="*/ 776077 w 776077"/>
              <a:gd name="connsiteY5" fmla="*/ 332199 h 398640"/>
              <a:gd name="connsiteX6" fmla="*/ 709636 w 776077"/>
              <a:gd name="connsiteY6" fmla="*/ 398640 h 398640"/>
              <a:gd name="connsiteX7" fmla="*/ 381607 w 776077"/>
              <a:gd name="connsiteY7" fmla="*/ 398640 h 398640"/>
              <a:gd name="connsiteX8" fmla="*/ 66441 w 776077"/>
              <a:gd name="connsiteY8" fmla="*/ 398640 h 398640"/>
              <a:gd name="connsiteX9" fmla="*/ 0 w 776077"/>
              <a:gd name="connsiteY9" fmla="*/ 332199 h 398640"/>
              <a:gd name="connsiteX10" fmla="*/ 0 w 776077"/>
              <a:gd name="connsiteY10" fmla="*/ 66441 h 3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077" h="398640" fill="none" extrusionOk="0">
                <a:moveTo>
                  <a:pt x="0" y="66441"/>
                </a:moveTo>
                <a:cubicBezTo>
                  <a:pt x="6212" y="37356"/>
                  <a:pt x="36652" y="-6046"/>
                  <a:pt x="66441" y="0"/>
                </a:cubicBezTo>
                <a:cubicBezTo>
                  <a:pt x="164158" y="-13643"/>
                  <a:pt x="276739" y="12937"/>
                  <a:pt x="388039" y="0"/>
                </a:cubicBezTo>
                <a:cubicBezTo>
                  <a:pt x="499339" y="-12937"/>
                  <a:pt x="616677" y="578"/>
                  <a:pt x="709636" y="0"/>
                </a:cubicBezTo>
                <a:cubicBezTo>
                  <a:pt x="742589" y="-7625"/>
                  <a:pt x="776862" y="19130"/>
                  <a:pt x="776077" y="66441"/>
                </a:cubicBezTo>
                <a:cubicBezTo>
                  <a:pt x="791496" y="193910"/>
                  <a:pt x="771509" y="267362"/>
                  <a:pt x="776077" y="332199"/>
                </a:cubicBezTo>
                <a:cubicBezTo>
                  <a:pt x="765681" y="369321"/>
                  <a:pt x="750737" y="390697"/>
                  <a:pt x="709636" y="398640"/>
                </a:cubicBezTo>
                <a:cubicBezTo>
                  <a:pt x="624625" y="420978"/>
                  <a:pt x="461162" y="396544"/>
                  <a:pt x="381607" y="398640"/>
                </a:cubicBezTo>
                <a:cubicBezTo>
                  <a:pt x="302052" y="400736"/>
                  <a:pt x="203921" y="392796"/>
                  <a:pt x="66441" y="398640"/>
                </a:cubicBezTo>
                <a:cubicBezTo>
                  <a:pt x="29576" y="394030"/>
                  <a:pt x="9016" y="370773"/>
                  <a:pt x="0" y="332199"/>
                </a:cubicBezTo>
                <a:cubicBezTo>
                  <a:pt x="-19037" y="228123"/>
                  <a:pt x="12614" y="186264"/>
                  <a:pt x="0" y="66441"/>
                </a:cubicBezTo>
                <a:close/>
              </a:path>
              <a:path w="776077" h="398640" stroke="0" extrusionOk="0">
                <a:moveTo>
                  <a:pt x="0" y="66441"/>
                </a:moveTo>
                <a:cubicBezTo>
                  <a:pt x="-1885" y="28584"/>
                  <a:pt x="27228" y="945"/>
                  <a:pt x="66441" y="0"/>
                </a:cubicBezTo>
                <a:cubicBezTo>
                  <a:pt x="164330" y="-8498"/>
                  <a:pt x="271914" y="16378"/>
                  <a:pt x="400902" y="0"/>
                </a:cubicBezTo>
                <a:cubicBezTo>
                  <a:pt x="529890" y="-16378"/>
                  <a:pt x="578225" y="14008"/>
                  <a:pt x="709636" y="0"/>
                </a:cubicBezTo>
                <a:cubicBezTo>
                  <a:pt x="743932" y="-1312"/>
                  <a:pt x="778757" y="31028"/>
                  <a:pt x="776077" y="66441"/>
                </a:cubicBezTo>
                <a:cubicBezTo>
                  <a:pt x="791674" y="155646"/>
                  <a:pt x="756624" y="207391"/>
                  <a:pt x="776077" y="332199"/>
                </a:cubicBezTo>
                <a:cubicBezTo>
                  <a:pt x="778292" y="365288"/>
                  <a:pt x="738606" y="405427"/>
                  <a:pt x="709636" y="398640"/>
                </a:cubicBezTo>
                <a:cubicBezTo>
                  <a:pt x="614710" y="403511"/>
                  <a:pt x="495318" y="371302"/>
                  <a:pt x="388039" y="398640"/>
                </a:cubicBezTo>
                <a:cubicBezTo>
                  <a:pt x="280760" y="425978"/>
                  <a:pt x="138057" y="368716"/>
                  <a:pt x="66441" y="398640"/>
                </a:cubicBezTo>
                <a:cubicBezTo>
                  <a:pt x="23433" y="398279"/>
                  <a:pt x="640" y="367137"/>
                  <a:pt x="0" y="332199"/>
                </a:cubicBezTo>
                <a:cubicBezTo>
                  <a:pt x="-3303" y="229464"/>
                  <a:pt x="9792" y="186490"/>
                  <a:pt x="0" y="66441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1">
                <a:shade val="15000"/>
                <a:hueMod val="94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0.2</a:t>
            </a:r>
            <a:endParaRPr lang="en-US" sz="20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8D5957F-FA1C-EB1E-39E9-D47E6B63B5ED}"/>
              </a:ext>
            </a:extLst>
          </p:cNvPr>
          <p:cNvSpPr/>
          <p:nvPr/>
        </p:nvSpPr>
        <p:spPr>
          <a:xfrm>
            <a:off x="4291707" y="5053220"/>
            <a:ext cx="5391482" cy="855440"/>
          </a:xfrm>
          <a:custGeom>
            <a:avLst/>
            <a:gdLst>
              <a:gd name="connsiteX0" fmla="*/ 0 w 5391482"/>
              <a:gd name="connsiteY0" fmla="*/ 142576 h 855440"/>
              <a:gd name="connsiteX1" fmla="*/ 142576 w 5391482"/>
              <a:gd name="connsiteY1" fmla="*/ 0 h 855440"/>
              <a:gd name="connsiteX2" fmla="*/ 882994 w 5391482"/>
              <a:gd name="connsiteY2" fmla="*/ 0 h 855440"/>
              <a:gd name="connsiteX3" fmla="*/ 1470222 w 5391482"/>
              <a:gd name="connsiteY3" fmla="*/ 0 h 855440"/>
              <a:gd name="connsiteX4" fmla="*/ 2006386 w 5391482"/>
              <a:gd name="connsiteY4" fmla="*/ 0 h 855440"/>
              <a:gd name="connsiteX5" fmla="*/ 2695741 w 5391482"/>
              <a:gd name="connsiteY5" fmla="*/ 0 h 855440"/>
              <a:gd name="connsiteX6" fmla="*/ 3282969 w 5391482"/>
              <a:gd name="connsiteY6" fmla="*/ 0 h 855440"/>
              <a:gd name="connsiteX7" fmla="*/ 4023387 w 5391482"/>
              <a:gd name="connsiteY7" fmla="*/ 0 h 855440"/>
              <a:gd name="connsiteX8" fmla="*/ 4559551 w 5391482"/>
              <a:gd name="connsiteY8" fmla="*/ 0 h 855440"/>
              <a:gd name="connsiteX9" fmla="*/ 5248906 w 5391482"/>
              <a:gd name="connsiteY9" fmla="*/ 0 h 855440"/>
              <a:gd name="connsiteX10" fmla="*/ 5391482 w 5391482"/>
              <a:gd name="connsiteY10" fmla="*/ 142576 h 855440"/>
              <a:gd name="connsiteX11" fmla="*/ 5391482 w 5391482"/>
              <a:gd name="connsiteY11" fmla="*/ 712864 h 855440"/>
              <a:gd name="connsiteX12" fmla="*/ 5248906 w 5391482"/>
              <a:gd name="connsiteY12" fmla="*/ 855440 h 855440"/>
              <a:gd name="connsiteX13" fmla="*/ 4610615 w 5391482"/>
              <a:gd name="connsiteY13" fmla="*/ 855440 h 855440"/>
              <a:gd name="connsiteX14" fmla="*/ 4074450 w 5391482"/>
              <a:gd name="connsiteY14" fmla="*/ 855440 h 855440"/>
              <a:gd name="connsiteX15" fmla="*/ 3436159 w 5391482"/>
              <a:gd name="connsiteY15" fmla="*/ 855440 h 855440"/>
              <a:gd name="connsiteX16" fmla="*/ 2695741 w 5391482"/>
              <a:gd name="connsiteY16" fmla="*/ 855440 h 855440"/>
              <a:gd name="connsiteX17" fmla="*/ 2057450 w 5391482"/>
              <a:gd name="connsiteY17" fmla="*/ 855440 h 855440"/>
              <a:gd name="connsiteX18" fmla="*/ 1572348 w 5391482"/>
              <a:gd name="connsiteY18" fmla="*/ 855440 h 855440"/>
              <a:gd name="connsiteX19" fmla="*/ 1036184 w 5391482"/>
              <a:gd name="connsiteY19" fmla="*/ 855440 h 855440"/>
              <a:gd name="connsiteX20" fmla="*/ 142576 w 5391482"/>
              <a:gd name="connsiteY20" fmla="*/ 855440 h 855440"/>
              <a:gd name="connsiteX21" fmla="*/ 0 w 5391482"/>
              <a:gd name="connsiteY21" fmla="*/ 712864 h 855440"/>
              <a:gd name="connsiteX22" fmla="*/ 0 w 5391482"/>
              <a:gd name="connsiteY22" fmla="*/ 142576 h 8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1482" h="855440" extrusionOk="0">
                <a:moveTo>
                  <a:pt x="0" y="142576"/>
                </a:moveTo>
                <a:cubicBezTo>
                  <a:pt x="-8258" y="58739"/>
                  <a:pt x="54124" y="3644"/>
                  <a:pt x="142576" y="0"/>
                </a:cubicBezTo>
                <a:cubicBezTo>
                  <a:pt x="334142" y="-492"/>
                  <a:pt x="720269" y="36833"/>
                  <a:pt x="882994" y="0"/>
                </a:cubicBezTo>
                <a:cubicBezTo>
                  <a:pt x="1045719" y="-36833"/>
                  <a:pt x="1352691" y="-6861"/>
                  <a:pt x="1470222" y="0"/>
                </a:cubicBezTo>
                <a:cubicBezTo>
                  <a:pt x="1587753" y="6861"/>
                  <a:pt x="1812004" y="9403"/>
                  <a:pt x="2006386" y="0"/>
                </a:cubicBezTo>
                <a:cubicBezTo>
                  <a:pt x="2200768" y="-9403"/>
                  <a:pt x="2536752" y="29001"/>
                  <a:pt x="2695741" y="0"/>
                </a:cubicBezTo>
                <a:cubicBezTo>
                  <a:pt x="2854731" y="-29001"/>
                  <a:pt x="3137626" y="-10071"/>
                  <a:pt x="3282969" y="0"/>
                </a:cubicBezTo>
                <a:cubicBezTo>
                  <a:pt x="3428312" y="10071"/>
                  <a:pt x="3689133" y="36131"/>
                  <a:pt x="4023387" y="0"/>
                </a:cubicBezTo>
                <a:cubicBezTo>
                  <a:pt x="4357641" y="-36131"/>
                  <a:pt x="4413304" y="-15083"/>
                  <a:pt x="4559551" y="0"/>
                </a:cubicBezTo>
                <a:cubicBezTo>
                  <a:pt x="4705798" y="15083"/>
                  <a:pt x="4921784" y="-34121"/>
                  <a:pt x="5248906" y="0"/>
                </a:cubicBezTo>
                <a:cubicBezTo>
                  <a:pt x="5338653" y="2646"/>
                  <a:pt x="5380905" y="62122"/>
                  <a:pt x="5391482" y="142576"/>
                </a:cubicBezTo>
                <a:cubicBezTo>
                  <a:pt x="5404768" y="417889"/>
                  <a:pt x="5371188" y="546778"/>
                  <a:pt x="5391482" y="712864"/>
                </a:cubicBezTo>
                <a:cubicBezTo>
                  <a:pt x="5396915" y="786238"/>
                  <a:pt x="5330391" y="853672"/>
                  <a:pt x="5248906" y="855440"/>
                </a:cubicBezTo>
                <a:cubicBezTo>
                  <a:pt x="5113537" y="859760"/>
                  <a:pt x="4835974" y="862949"/>
                  <a:pt x="4610615" y="855440"/>
                </a:cubicBezTo>
                <a:cubicBezTo>
                  <a:pt x="4385256" y="847931"/>
                  <a:pt x="4319145" y="876918"/>
                  <a:pt x="4074450" y="855440"/>
                </a:cubicBezTo>
                <a:cubicBezTo>
                  <a:pt x="3829755" y="833962"/>
                  <a:pt x="3670773" y="875721"/>
                  <a:pt x="3436159" y="855440"/>
                </a:cubicBezTo>
                <a:cubicBezTo>
                  <a:pt x="3201545" y="835159"/>
                  <a:pt x="3013143" y="854497"/>
                  <a:pt x="2695741" y="855440"/>
                </a:cubicBezTo>
                <a:cubicBezTo>
                  <a:pt x="2378339" y="856383"/>
                  <a:pt x="2188024" y="840882"/>
                  <a:pt x="2057450" y="855440"/>
                </a:cubicBezTo>
                <a:cubicBezTo>
                  <a:pt x="1926876" y="869998"/>
                  <a:pt x="1699898" y="840427"/>
                  <a:pt x="1572348" y="855440"/>
                </a:cubicBezTo>
                <a:cubicBezTo>
                  <a:pt x="1444798" y="870453"/>
                  <a:pt x="1277337" y="845432"/>
                  <a:pt x="1036184" y="855440"/>
                </a:cubicBezTo>
                <a:cubicBezTo>
                  <a:pt x="795031" y="865448"/>
                  <a:pt x="452113" y="886683"/>
                  <a:pt x="142576" y="855440"/>
                </a:cubicBezTo>
                <a:cubicBezTo>
                  <a:pt x="66322" y="854913"/>
                  <a:pt x="1084" y="801904"/>
                  <a:pt x="0" y="712864"/>
                </a:cubicBezTo>
                <a:cubicBezTo>
                  <a:pt x="-4573" y="457843"/>
                  <a:pt x="-22416" y="344429"/>
                  <a:pt x="0" y="14257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822A945-C4F8-8483-E5F3-F29BAE7674E3}"/>
              </a:ext>
            </a:extLst>
          </p:cNvPr>
          <p:cNvSpPr/>
          <p:nvPr/>
        </p:nvSpPr>
        <p:spPr>
          <a:xfrm>
            <a:off x="775303" y="2554905"/>
            <a:ext cx="2767016" cy="570240"/>
          </a:xfrm>
          <a:custGeom>
            <a:avLst/>
            <a:gdLst>
              <a:gd name="connsiteX0" fmla="*/ 0 w 2767016"/>
              <a:gd name="connsiteY0" fmla="*/ 95042 h 570240"/>
              <a:gd name="connsiteX1" fmla="*/ 95042 w 2767016"/>
              <a:gd name="connsiteY1" fmla="*/ 0 h 570240"/>
              <a:gd name="connsiteX2" fmla="*/ 558890 w 2767016"/>
              <a:gd name="connsiteY2" fmla="*/ 0 h 570240"/>
              <a:gd name="connsiteX3" fmla="*/ 1074276 w 2767016"/>
              <a:gd name="connsiteY3" fmla="*/ 0 h 570240"/>
              <a:gd name="connsiteX4" fmla="*/ 1538124 w 2767016"/>
              <a:gd name="connsiteY4" fmla="*/ 0 h 570240"/>
              <a:gd name="connsiteX5" fmla="*/ 2053510 w 2767016"/>
              <a:gd name="connsiteY5" fmla="*/ 0 h 570240"/>
              <a:gd name="connsiteX6" fmla="*/ 2671974 w 2767016"/>
              <a:gd name="connsiteY6" fmla="*/ 0 h 570240"/>
              <a:gd name="connsiteX7" fmla="*/ 2767016 w 2767016"/>
              <a:gd name="connsiteY7" fmla="*/ 95042 h 570240"/>
              <a:gd name="connsiteX8" fmla="*/ 2767016 w 2767016"/>
              <a:gd name="connsiteY8" fmla="*/ 475198 h 570240"/>
              <a:gd name="connsiteX9" fmla="*/ 2671974 w 2767016"/>
              <a:gd name="connsiteY9" fmla="*/ 570240 h 570240"/>
              <a:gd name="connsiteX10" fmla="*/ 2182357 w 2767016"/>
              <a:gd name="connsiteY10" fmla="*/ 570240 h 570240"/>
              <a:gd name="connsiteX11" fmla="*/ 1744278 w 2767016"/>
              <a:gd name="connsiteY11" fmla="*/ 570240 h 570240"/>
              <a:gd name="connsiteX12" fmla="*/ 1203123 w 2767016"/>
              <a:gd name="connsiteY12" fmla="*/ 570240 h 570240"/>
              <a:gd name="connsiteX13" fmla="*/ 739275 w 2767016"/>
              <a:gd name="connsiteY13" fmla="*/ 570240 h 570240"/>
              <a:gd name="connsiteX14" fmla="*/ 95042 w 2767016"/>
              <a:gd name="connsiteY14" fmla="*/ 570240 h 570240"/>
              <a:gd name="connsiteX15" fmla="*/ 0 w 2767016"/>
              <a:gd name="connsiteY15" fmla="*/ 475198 h 570240"/>
              <a:gd name="connsiteX16" fmla="*/ 0 w 2767016"/>
              <a:gd name="connsiteY16" fmla="*/ 95042 h 5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7016" h="570240" fill="none" extrusionOk="0">
                <a:moveTo>
                  <a:pt x="0" y="95042"/>
                </a:moveTo>
                <a:cubicBezTo>
                  <a:pt x="-2738" y="47448"/>
                  <a:pt x="47212" y="3463"/>
                  <a:pt x="95042" y="0"/>
                </a:cubicBezTo>
                <a:cubicBezTo>
                  <a:pt x="318851" y="-23931"/>
                  <a:pt x="382113" y="19542"/>
                  <a:pt x="558890" y="0"/>
                </a:cubicBezTo>
                <a:cubicBezTo>
                  <a:pt x="735667" y="-19542"/>
                  <a:pt x="914069" y="22384"/>
                  <a:pt x="1074276" y="0"/>
                </a:cubicBezTo>
                <a:cubicBezTo>
                  <a:pt x="1234483" y="-22384"/>
                  <a:pt x="1351642" y="22034"/>
                  <a:pt x="1538124" y="0"/>
                </a:cubicBezTo>
                <a:cubicBezTo>
                  <a:pt x="1724606" y="-22034"/>
                  <a:pt x="1884310" y="52650"/>
                  <a:pt x="2053510" y="0"/>
                </a:cubicBezTo>
                <a:cubicBezTo>
                  <a:pt x="2222710" y="-52650"/>
                  <a:pt x="2453399" y="7610"/>
                  <a:pt x="2671974" y="0"/>
                </a:cubicBezTo>
                <a:cubicBezTo>
                  <a:pt x="2727156" y="-8278"/>
                  <a:pt x="2774825" y="50996"/>
                  <a:pt x="2767016" y="95042"/>
                </a:cubicBezTo>
                <a:cubicBezTo>
                  <a:pt x="2779909" y="174144"/>
                  <a:pt x="2761423" y="355022"/>
                  <a:pt x="2767016" y="475198"/>
                </a:cubicBezTo>
                <a:cubicBezTo>
                  <a:pt x="2766356" y="513995"/>
                  <a:pt x="2727238" y="571988"/>
                  <a:pt x="2671974" y="570240"/>
                </a:cubicBezTo>
                <a:cubicBezTo>
                  <a:pt x="2531887" y="590003"/>
                  <a:pt x="2281402" y="549000"/>
                  <a:pt x="2182357" y="570240"/>
                </a:cubicBezTo>
                <a:cubicBezTo>
                  <a:pt x="2083312" y="591480"/>
                  <a:pt x="1885822" y="538527"/>
                  <a:pt x="1744278" y="570240"/>
                </a:cubicBezTo>
                <a:cubicBezTo>
                  <a:pt x="1602734" y="601953"/>
                  <a:pt x="1327737" y="549490"/>
                  <a:pt x="1203123" y="570240"/>
                </a:cubicBezTo>
                <a:cubicBezTo>
                  <a:pt x="1078509" y="590990"/>
                  <a:pt x="929670" y="528870"/>
                  <a:pt x="739275" y="570240"/>
                </a:cubicBezTo>
                <a:cubicBezTo>
                  <a:pt x="548880" y="611610"/>
                  <a:pt x="382258" y="543880"/>
                  <a:pt x="95042" y="570240"/>
                </a:cubicBezTo>
                <a:cubicBezTo>
                  <a:pt x="44635" y="561151"/>
                  <a:pt x="-3778" y="527566"/>
                  <a:pt x="0" y="475198"/>
                </a:cubicBezTo>
                <a:cubicBezTo>
                  <a:pt x="-15461" y="337036"/>
                  <a:pt x="18952" y="247788"/>
                  <a:pt x="0" y="95042"/>
                </a:cubicBezTo>
                <a:close/>
              </a:path>
              <a:path w="2767016" h="570240" stroke="0" extrusionOk="0">
                <a:moveTo>
                  <a:pt x="0" y="95042"/>
                </a:moveTo>
                <a:cubicBezTo>
                  <a:pt x="-12838" y="34633"/>
                  <a:pt x="31182" y="4267"/>
                  <a:pt x="95042" y="0"/>
                </a:cubicBezTo>
                <a:cubicBezTo>
                  <a:pt x="339522" y="-63038"/>
                  <a:pt x="482303" y="52277"/>
                  <a:pt x="661967" y="0"/>
                </a:cubicBezTo>
                <a:cubicBezTo>
                  <a:pt x="841632" y="-52277"/>
                  <a:pt x="1035653" y="24049"/>
                  <a:pt x="1151584" y="0"/>
                </a:cubicBezTo>
                <a:cubicBezTo>
                  <a:pt x="1267515" y="-24049"/>
                  <a:pt x="1497511" y="7957"/>
                  <a:pt x="1615432" y="0"/>
                </a:cubicBezTo>
                <a:cubicBezTo>
                  <a:pt x="1733353" y="-7957"/>
                  <a:pt x="1937516" y="302"/>
                  <a:pt x="2156588" y="0"/>
                </a:cubicBezTo>
                <a:cubicBezTo>
                  <a:pt x="2375660" y="-302"/>
                  <a:pt x="2454981" y="13811"/>
                  <a:pt x="2671974" y="0"/>
                </a:cubicBezTo>
                <a:cubicBezTo>
                  <a:pt x="2725056" y="-963"/>
                  <a:pt x="2764588" y="44686"/>
                  <a:pt x="2767016" y="95042"/>
                </a:cubicBezTo>
                <a:cubicBezTo>
                  <a:pt x="2774118" y="226678"/>
                  <a:pt x="2722193" y="292265"/>
                  <a:pt x="2767016" y="475198"/>
                </a:cubicBezTo>
                <a:cubicBezTo>
                  <a:pt x="2776286" y="529917"/>
                  <a:pt x="2713627" y="568487"/>
                  <a:pt x="2671974" y="570240"/>
                </a:cubicBezTo>
                <a:cubicBezTo>
                  <a:pt x="2507377" y="604360"/>
                  <a:pt x="2311563" y="537413"/>
                  <a:pt x="2156588" y="570240"/>
                </a:cubicBezTo>
                <a:cubicBezTo>
                  <a:pt x="2001613" y="603067"/>
                  <a:pt x="1897971" y="527497"/>
                  <a:pt x="1666971" y="570240"/>
                </a:cubicBezTo>
                <a:cubicBezTo>
                  <a:pt x="1435971" y="612983"/>
                  <a:pt x="1336554" y="559835"/>
                  <a:pt x="1100045" y="570240"/>
                </a:cubicBezTo>
                <a:cubicBezTo>
                  <a:pt x="863536" y="580645"/>
                  <a:pt x="741144" y="546301"/>
                  <a:pt x="533120" y="570240"/>
                </a:cubicBezTo>
                <a:cubicBezTo>
                  <a:pt x="325097" y="594179"/>
                  <a:pt x="192655" y="536652"/>
                  <a:pt x="95042" y="570240"/>
                </a:cubicBezTo>
                <a:cubicBezTo>
                  <a:pt x="40741" y="568534"/>
                  <a:pt x="-2230" y="524355"/>
                  <a:pt x="0" y="475198"/>
                </a:cubicBezTo>
                <a:cubicBezTo>
                  <a:pt x="-44680" y="294839"/>
                  <a:pt x="13982" y="272255"/>
                  <a:pt x="0" y="95042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أي شركة أفضل؟</a:t>
            </a:r>
            <a:endParaRPr lang="en-US" sz="12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1B9DFB2-BD7D-AE34-2D99-7A5378B9EAEB}"/>
              </a:ext>
            </a:extLst>
          </p:cNvPr>
          <p:cNvSpPr/>
          <p:nvPr/>
        </p:nvSpPr>
        <p:spPr>
          <a:xfrm>
            <a:off x="854665" y="3479311"/>
            <a:ext cx="2708092" cy="417311"/>
          </a:xfrm>
          <a:custGeom>
            <a:avLst/>
            <a:gdLst>
              <a:gd name="connsiteX0" fmla="*/ 0 w 2708092"/>
              <a:gd name="connsiteY0" fmla="*/ 69553 h 417311"/>
              <a:gd name="connsiteX1" fmla="*/ 69553 w 2708092"/>
              <a:gd name="connsiteY1" fmla="*/ 0 h 417311"/>
              <a:gd name="connsiteX2" fmla="*/ 531970 w 2708092"/>
              <a:gd name="connsiteY2" fmla="*/ 0 h 417311"/>
              <a:gd name="connsiteX3" fmla="*/ 1045768 w 2708092"/>
              <a:gd name="connsiteY3" fmla="*/ 0 h 417311"/>
              <a:gd name="connsiteX4" fmla="*/ 1508185 w 2708092"/>
              <a:gd name="connsiteY4" fmla="*/ 0 h 417311"/>
              <a:gd name="connsiteX5" fmla="*/ 2021982 w 2708092"/>
              <a:gd name="connsiteY5" fmla="*/ 0 h 417311"/>
              <a:gd name="connsiteX6" fmla="*/ 2638539 w 2708092"/>
              <a:gd name="connsiteY6" fmla="*/ 0 h 417311"/>
              <a:gd name="connsiteX7" fmla="*/ 2708092 w 2708092"/>
              <a:gd name="connsiteY7" fmla="*/ 69553 h 417311"/>
              <a:gd name="connsiteX8" fmla="*/ 2708092 w 2708092"/>
              <a:gd name="connsiteY8" fmla="*/ 347758 h 417311"/>
              <a:gd name="connsiteX9" fmla="*/ 2638539 w 2708092"/>
              <a:gd name="connsiteY9" fmla="*/ 417311 h 417311"/>
              <a:gd name="connsiteX10" fmla="*/ 2150432 w 2708092"/>
              <a:gd name="connsiteY10" fmla="*/ 417311 h 417311"/>
              <a:gd name="connsiteX11" fmla="*/ 1713704 w 2708092"/>
              <a:gd name="connsiteY11" fmla="*/ 417311 h 417311"/>
              <a:gd name="connsiteX12" fmla="*/ 1174217 w 2708092"/>
              <a:gd name="connsiteY12" fmla="*/ 417311 h 417311"/>
              <a:gd name="connsiteX13" fmla="*/ 711799 w 2708092"/>
              <a:gd name="connsiteY13" fmla="*/ 417311 h 417311"/>
              <a:gd name="connsiteX14" fmla="*/ 69553 w 2708092"/>
              <a:gd name="connsiteY14" fmla="*/ 417311 h 417311"/>
              <a:gd name="connsiteX15" fmla="*/ 0 w 2708092"/>
              <a:gd name="connsiteY15" fmla="*/ 347758 h 417311"/>
              <a:gd name="connsiteX16" fmla="*/ 0 w 2708092"/>
              <a:gd name="connsiteY16" fmla="*/ 69553 h 41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08092" h="417311" fill="none" extrusionOk="0">
                <a:moveTo>
                  <a:pt x="0" y="69553"/>
                </a:moveTo>
                <a:cubicBezTo>
                  <a:pt x="-4435" y="39070"/>
                  <a:pt x="35012" y="2877"/>
                  <a:pt x="69553" y="0"/>
                </a:cubicBezTo>
                <a:cubicBezTo>
                  <a:pt x="226698" y="-10486"/>
                  <a:pt x="321752" y="7203"/>
                  <a:pt x="531970" y="0"/>
                </a:cubicBezTo>
                <a:cubicBezTo>
                  <a:pt x="742188" y="-7203"/>
                  <a:pt x="841210" y="4937"/>
                  <a:pt x="1045768" y="0"/>
                </a:cubicBezTo>
                <a:cubicBezTo>
                  <a:pt x="1250326" y="-4937"/>
                  <a:pt x="1409331" y="8529"/>
                  <a:pt x="1508185" y="0"/>
                </a:cubicBezTo>
                <a:cubicBezTo>
                  <a:pt x="1607039" y="-8529"/>
                  <a:pt x="1798960" y="10187"/>
                  <a:pt x="2021982" y="0"/>
                </a:cubicBezTo>
                <a:cubicBezTo>
                  <a:pt x="2245004" y="-10187"/>
                  <a:pt x="2376964" y="19594"/>
                  <a:pt x="2638539" y="0"/>
                </a:cubicBezTo>
                <a:cubicBezTo>
                  <a:pt x="2677466" y="-1581"/>
                  <a:pt x="2709286" y="32431"/>
                  <a:pt x="2708092" y="69553"/>
                </a:cubicBezTo>
                <a:cubicBezTo>
                  <a:pt x="2731175" y="138917"/>
                  <a:pt x="2683930" y="250345"/>
                  <a:pt x="2708092" y="347758"/>
                </a:cubicBezTo>
                <a:cubicBezTo>
                  <a:pt x="2707656" y="377123"/>
                  <a:pt x="2683712" y="421570"/>
                  <a:pt x="2638539" y="417311"/>
                </a:cubicBezTo>
                <a:cubicBezTo>
                  <a:pt x="2402423" y="431451"/>
                  <a:pt x="2390970" y="413504"/>
                  <a:pt x="2150432" y="417311"/>
                </a:cubicBezTo>
                <a:cubicBezTo>
                  <a:pt x="1909894" y="421118"/>
                  <a:pt x="1883867" y="389459"/>
                  <a:pt x="1713704" y="417311"/>
                </a:cubicBezTo>
                <a:cubicBezTo>
                  <a:pt x="1543541" y="445163"/>
                  <a:pt x="1314558" y="415499"/>
                  <a:pt x="1174217" y="417311"/>
                </a:cubicBezTo>
                <a:cubicBezTo>
                  <a:pt x="1033876" y="419123"/>
                  <a:pt x="870264" y="369441"/>
                  <a:pt x="711799" y="417311"/>
                </a:cubicBezTo>
                <a:cubicBezTo>
                  <a:pt x="553334" y="465181"/>
                  <a:pt x="310120" y="412741"/>
                  <a:pt x="69553" y="417311"/>
                </a:cubicBezTo>
                <a:cubicBezTo>
                  <a:pt x="33195" y="408344"/>
                  <a:pt x="-1430" y="386125"/>
                  <a:pt x="0" y="347758"/>
                </a:cubicBezTo>
                <a:cubicBezTo>
                  <a:pt x="-9119" y="256031"/>
                  <a:pt x="1143" y="192612"/>
                  <a:pt x="0" y="69553"/>
                </a:cubicBezTo>
                <a:close/>
              </a:path>
              <a:path w="2708092" h="417311" stroke="0" extrusionOk="0">
                <a:moveTo>
                  <a:pt x="0" y="69553"/>
                </a:moveTo>
                <a:cubicBezTo>
                  <a:pt x="-6669" y="27027"/>
                  <a:pt x="20986" y="3811"/>
                  <a:pt x="69553" y="0"/>
                </a:cubicBezTo>
                <a:cubicBezTo>
                  <a:pt x="306082" y="-27700"/>
                  <a:pt x="429471" y="67491"/>
                  <a:pt x="634730" y="0"/>
                </a:cubicBezTo>
                <a:cubicBezTo>
                  <a:pt x="839989" y="-67491"/>
                  <a:pt x="934214" y="34743"/>
                  <a:pt x="1122837" y="0"/>
                </a:cubicBezTo>
                <a:cubicBezTo>
                  <a:pt x="1311460" y="-34743"/>
                  <a:pt x="1361926" y="26970"/>
                  <a:pt x="1585255" y="0"/>
                </a:cubicBezTo>
                <a:cubicBezTo>
                  <a:pt x="1808584" y="-26970"/>
                  <a:pt x="1987576" y="16032"/>
                  <a:pt x="2124742" y="0"/>
                </a:cubicBezTo>
                <a:cubicBezTo>
                  <a:pt x="2261908" y="-16032"/>
                  <a:pt x="2508052" y="58306"/>
                  <a:pt x="2638539" y="0"/>
                </a:cubicBezTo>
                <a:cubicBezTo>
                  <a:pt x="2681370" y="-7190"/>
                  <a:pt x="2703136" y="35496"/>
                  <a:pt x="2708092" y="69553"/>
                </a:cubicBezTo>
                <a:cubicBezTo>
                  <a:pt x="2716095" y="158114"/>
                  <a:pt x="2696149" y="252769"/>
                  <a:pt x="2708092" y="347758"/>
                </a:cubicBezTo>
                <a:cubicBezTo>
                  <a:pt x="2711020" y="386875"/>
                  <a:pt x="2672244" y="416550"/>
                  <a:pt x="2638539" y="417311"/>
                </a:cubicBezTo>
                <a:cubicBezTo>
                  <a:pt x="2445441" y="445996"/>
                  <a:pt x="2236892" y="391737"/>
                  <a:pt x="2124742" y="417311"/>
                </a:cubicBezTo>
                <a:cubicBezTo>
                  <a:pt x="2012592" y="442885"/>
                  <a:pt x="1843944" y="403884"/>
                  <a:pt x="1636634" y="417311"/>
                </a:cubicBezTo>
                <a:cubicBezTo>
                  <a:pt x="1429324" y="430738"/>
                  <a:pt x="1185749" y="375968"/>
                  <a:pt x="1071458" y="417311"/>
                </a:cubicBezTo>
                <a:cubicBezTo>
                  <a:pt x="957167" y="458654"/>
                  <a:pt x="695810" y="369150"/>
                  <a:pt x="506281" y="417311"/>
                </a:cubicBezTo>
                <a:cubicBezTo>
                  <a:pt x="316752" y="465472"/>
                  <a:pt x="233805" y="409489"/>
                  <a:pt x="69553" y="417311"/>
                </a:cubicBezTo>
                <a:cubicBezTo>
                  <a:pt x="27599" y="413975"/>
                  <a:pt x="-1295" y="384235"/>
                  <a:pt x="0" y="347758"/>
                </a:cubicBezTo>
                <a:cubicBezTo>
                  <a:pt x="-32214" y="264910"/>
                  <a:pt x="5765" y="204599"/>
                  <a:pt x="0" y="6955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أي شركة تحتوي على أعلى مخاطرة؟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52BC09C-EB14-7905-08E5-F3D9359F2675}"/>
              </a:ext>
            </a:extLst>
          </p:cNvPr>
          <p:cNvSpPr/>
          <p:nvPr/>
        </p:nvSpPr>
        <p:spPr>
          <a:xfrm>
            <a:off x="850374" y="4410495"/>
            <a:ext cx="2781623" cy="417311"/>
          </a:xfrm>
          <a:custGeom>
            <a:avLst/>
            <a:gdLst>
              <a:gd name="connsiteX0" fmla="*/ 0 w 2781623"/>
              <a:gd name="connsiteY0" fmla="*/ 69553 h 417311"/>
              <a:gd name="connsiteX1" fmla="*/ 69553 w 2781623"/>
              <a:gd name="connsiteY1" fmla="*/ 0 h 417311"/>
              <a:gd name="connsiteX2" fmla="*/ 545206 w 2781623"/>
              <a:gd name="connsiteY2" fmla="*/ 0 h 417311"/>
              <a:gd name="connsiteX3" fmla="*/ 1073709 w 2781623"/>
              <a:gd name="connsiteY3" fmla="*/ 0 h 417311"/>
              <a:gd name="connsiteX4" fmla="*/ 1549363 w 2781623"/>
              <a:gd name="connsiteY4" fmla="*/ 0 h 417311"/>
              <a:gd name="connsiteX5" fmla="*/ 2077866 w 2781623"/>
              <a:gd name="connsiteY5" fmla="*/ 0 h 417311"/>
              <a:gd name="connsiteX6" fmla="*/ 2712070 w 2781623"/>
              <a:gd name="connsiteY6" fmla="*/ 0 h 417311"/>
              <a:gd name="connsiteX7" fmla="*/ 2781623 w 2781623"/>
              <a:gd name="connsiteY7" fmla="*/ 69553 h 417311"/>
              <a:gd name="connsiteX8" fmla="*/ 2781623 w 2781623"/>
              <a:gd name="connsiteY8" fmla="*/ 347758 h 417311"/>
              <a:gd name="connsiteX9" fmla="*/ 2712070 w 2781623"/>
              <a:gd name="connsiteY9" fmla="*/ 417311 h 417311"/>
              <a:gd name="connsiteX10" fmla="*/ 2209992 w 2781623"/>
              <a:gd name="connsiteY10" fmla="*/ 417311 h 417311"/>
              <a:gd name="connsiteX11" fmla="*/ 1760764 w 2781623"/>
              <a:gd name="connsiteY11" fmla="*/ 417311 h 417311"/>
              <a:gd name="connsiteX12" fmla="*/ 1205835 w 2781623"/>
              <a:gd name="connsiteY12" fmla="*/ 417311 h 417311"/>
              <a:gd name="connsiteX13" fmla="*/ 730182 w 2781623"/>
              <a:gd name="connsiteY13" fmla="*/ 417311 h 417311"/>
              <a:gd name="connsiteX14" fmla="*/ 69553 w 2781623"/>
              <a:gd name="connsiteY14" fmla="*/ 417311 h 417311"/>
              <a:gd name="connsiteX15" fmla="*/ 0 w 2781623"/>
              <a:gd name="connsiteY15" fmla="*/ 347758 h 417311"/>
              <a:gd name="connsiteX16" fmla="*/ 0 w 2781623"/>
              <a:gd name="connsiteY16" fmla="*/ 69553 h 41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1623" h="417311" fill="none" extrusionOk="0">
                <a:moveTo>
                  <a:pt x="0" y="69553"/>
                </a:moveTo>
                <a:cubicBezTo>
                  <a:pt x="-4435" y="39070"/>
                  <a:pt x="35012" y="2877"/>
                  <a:pt x="69553" y="0"/>
                </a:cubicBezTo>
                <a:cubicBezTo>
                  <a:pt x="290727" y="-42282"/>
                  <a:pt x="314001" y="354"/>
                  <a:pt x="545206" y="0"/>
                </a:cubicBezTo>
                <a:cubicBezTo>
                  <a:pt x="776411" y="-354"/>
                  <a:pt x="938758" y="62794"/>
                  <a:pt x="1073709" y="0"/>
                </a:cubicBezTo>
                <a:cubicBezTo>
                  <a:pt x="1208660" y="-62794"/>
                  <a:pt x="1322837" y="52137"/>
                  <a:pt x="1549363" y="0"/>
                </a:cubicBezTo>
                <a:cubicBezTo>
                  <a:pt x="1775889" y="-52137"/>
                  <a:pt x="1971976" y="63262"/>
                  <a:pt x="2077866" y="0"/>
                </a:cubicBezTo>
                <a:cubicBezTo>
                  <a:pt x="2183756" y="-63262"/>
                  <a:pt x="2456079" y="21032"/>
                  <a:pt x="2712070" y="0"/>
                </a:cubicBezTo>
                <a:cubicBezTo>
                  <a:pt x="2750997" y="-1581"/>
                  <a:pt x="2782817" y="32431"/>
                  <a:pt x="2781623" y="69553"/>
                </a:cubicBezTo>
                <a:cubicBezTo>
                  <a:pt x="2804706" y="138917"/>
                  <a:pt x="2757461" y="250345"/>
                  <a:pt x="2781623" y="347758"/>
                </a:cubicBezTo>
                <a:cubicBezTo>
                  <a:pt x="2781187" y="377123"/>
                  <a:pt x="2757243" y="421570"/>
                  <a:pt x="2712070" y="417311"/>
                </a:cubicBezTo>
                <a:cubicBezTo>
                  <a:pt x="2491188" y="433942"/>
                  <a:pt x="2373718" y="368280"/>
                  <a:pt x="2209992" y="417311"/>
                </a:cubicBezTo>
                <a:cubicBezTo>
                  <a:pt x="2046266" y="466342"/>
                  <a:pt x="1924011" y="384915"/>
                  <a:pt x="1760764" y="417311"/>
                </a:cubicBezTo>
                <a:cubicBezTo>
                  <a:pt x="1597517" y="449707"/>
                  <a:pt x="1432328" y="408553"/>
                  <a:pt x="1205835" y="417311"/>
                </a:cubicBezTo>
                <a:cubicBezTo>
                  <a:pt x="979342" y="426069"/>
                  <a:pt x="890410" y="403507"/>
                  <a:pt x="730182" y="417311"/>
                </a:cubicBezTo>
                <a:cubicBezTo>
                  <a:pt x="569954" y="431115"/>
                  <a:pt x="387185" y="407703"/>
                  <a:pt x="69553" y="417311"/>
                </a:cubicBezTo>
                <a:cubicBezTo>
                  <a:pt x="33195" y="408344"/>
                  <a:pt x="-1430" y="386125"/>
                  <a:pt x="0" y="347758"/>
                </a:cubicBezTo>
                <a:cubicBezTo>
                  <a:pt x="-9119" y="256031"/>
                  <a:pt x="1143" y="192612"/>
                  <a:pt x="0" y="69553"/>
                </a:cubicBezTo>
                <a:close/>
              </a:path>
              <a:path w="2781623" h="417311" stroke="0" extrusionOk="0">
                <a:moveTo>
                  <a:pt x="0" y="69553"/>
                </a:moveTo>
                <a:cubicBezTo>
                  <a:pt x="-6669" y="27027"/>
                  <a:pt x="20986" y="3811"/>
                  <a:pt x="69553" y="0"/>
                </a:cubicBezTo>
                <a:cubicBezTo>
                  <a:pt x="350110" y="-48327"/>
                  <a:pt x="452513" y="39106"/>
                  <a:pt x="650907" y="0"/>
                </a:cubicBezTo>
                <a:cubicBezTo>
                  <a:pt x="849301" y="-39106"/>
                  <a:pt x="939015" y="45473"/>
                  <a:pt x="1152985" y="0"/>
                </a:cubicBezTo>
                <a:cubicBezTo>
                  <a:pt x="1366955" y="-45473"/>
                  <a:pt x="1521054" y="22885"/>
                  <a:pt x="1628638" y="0"/>
                </a:cubicBezTo>
                <a:cubicBezTo>
                  <a:pt x="1736222" y="-22885"/>
                  <a:pt x="1932751" y="58566"/>
                  <a:pt x="2183567" y="0"/>
                </a:cubicBezTo>
                <a:cubicBezTo>
                  <a:pt x="2434383" y="-58566"/>
                  <a:pt x="2500728" y="11298"/>
                  <a:pt x="2712070" y="0"/>
                </a:cubicBezTo>
                <a:cubicBezTo>
                  <a:pt x="2754901" y="-7190"/>
                  <a:pt x="2776667" y="35496"/>
                  <a:pt x="2781623" y="69553"/>
                </a:cubicBezTo>
                <a:cubicBezTo>
                  <a:pt x="2789626" y="158114"/>
                  <a:pt x="2769680" y="252769"/>
                  <a:pt x="2781623" y="347758"/>
                </a:cubicBezTo>
                <a:cubicBezTo>
                  <a:pt x="2784551" y="386875"/>
                  <a:pt x="2745775" y="416550"/>
                  <a:pt x="2712070" y="417311"/>
                </a:cubicBezTo>
                <a:cubicBezTo>
                  <a:pt x="2542641" y="473249"/>
                  <a:pt x="2418869" y="390538"/>
                  <a:pt x="2183567" y="417311"/>
                </a:cubicBezTo>
                <a:cubicBezTo>
                  <a:pt x="1948265" y="444084"/>
                  <a:pt x="1807288" y="381005"/>
                  <a:pt x="1681488" y="417311"/>
                </a:cubicBezTo>
                <a:cubicBezTo>
                  <a:pt x="1555688" y="453617"/>
                  <a:pt x="1369070" y="369164"/>
                  <a:pt x="1100135" y="417311"/>
                </a:cubicBezTo>
                <a:cubicBezTo>
                  <a:pt x="831200" y="465458"/>
                  <a:pt x="677387" y="359399"/>
                  <a:pt x="518781" y="417311"/>
                </a:cubicBezTo>
                <a:cubicBezTo>
                  <a:pt x="360175" y="475223"/>
                  <a:pt x="195681" y="370722"/>
                  <a:pt x="69553" y="417311"/>
                </a:cubicBezTo>
                <a:cubicBezTo>
                  <a:pt x="27599" y="413975"/>
                  <a:pt x="-1295" y="384235"/>
                  <a:pt x="0" y="347758"/>
                </a:cubicBezTo>
                <a:cubicBezTo>
                  <a:pt x="-32214" y="264910"/>
                  <a:pt x="5765" y="204599"/>
                  <a:pt x="0" y="6955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أي شركة تحتوي على أفضل فرصة؟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84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2" grpId="0" animBg="1"/>
      <p:bldP spid="22" grpId="0" animBg="1"/>
      <p:bldP spid="31" grpId="0" animBg="1"/>
      <p:bldP spid="38" grpId="0" animBg="1"/>
      <p:bldP spid="40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82086" y="85104"/>
            <a:ext cx="2754823" cy="399590"/>
          </a:xfrm>
          <a:custGeom>
            <a:avLst/>
            <a:gdLst>
              <a:gd name="connsiteX0" fmla="*/ 0 w 2754823"/>
              <a:gd name="connsiteY0" fmla="*/ 66600 h 399590"/>
              <a:gd name="connsiteX1" fmla="*/ 66600 w 2754823"/>
              <a:gd name="connsiteY1" fmla="*/ 0 h 399590"/>
              <a:gd name="connsiteX2" fmla="*/ 722006 w 2754823"/>
              <a:gd name="connsiteY2" fmla="*/ 0 h 399590"/>
              <a:gd name="connsiteX3" fmla="*/ 1429844 w 2754823"/>
              <a:gd name="connsiteY3" fmla="*/ 0 h 399590"/>
              <a:gd name="connsiteX4" fmla="*/ 2688223 w 2754823"/>
              <a:gd name="connsiteY4" fmla="*/ 0 h 399590"/>
              <a:gd name="connsiteX5" fmla="*/ 2754823 w 2754823"/>
              <a:gd name="connsiteY5" fmla="*/ 66600 h 399590"/>
              <a:gd name="connsiteX6" fmla="*/ 2754823 w 2754823"/>
              <a:gd name="connsiteY6" fmla="*/ 332990 h 399590"/>
              <a:gd name="connsiteX7" fmla="*/ 2688223 w 2754823"/>
              <a:gd name="connsiteY7" fmla="*/ 399590 h 399590"/>
              <a:gd name="connsiteX8" fmla="*/ 2006601 w 2754823"/>
              <a:gd name="connsiteY8" fmla="*/ 399590 h 399590"/>
              <a:gd name="connsiteX9" fmla="*/ 1324979 w 2754823"/>
              <a:gd name="connsiteY9" fmla="*/ 399590 h 399590"/>
              <a:gd name="connsiteX10" fmla="*/ 748222 w 2754823"/>
              <a:gd name="connsiteY10" fmla="*/ 399590 h 399590"/>
              <a:gd name="connsiteX11" fmla="*/ 66600 w 2754823"/>
              <a:gd name="connsiteY11" fmla="*/ 399590 h 399590"/>
              <a:gd name="connsiteX12" fmla="*/ 0 w 2754823"/>
              <a:gd name="connsiteY12" fmla="*/ 332990 h 399590"/>
              <a:gd name="connsiteX13" fmla="*/ 0 w 275482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482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8637" y="5075"/>
                  <a:pt x="447183" y="-31240"/>
                  <a:pt x="722006" y="0"/>
                </a:cubicBezTo>
                <a:cubicBezTo>
                  <a:pt x="996829" y="31240"/>
                  <a:pt x="1245778" y="31811"/>
                  <a:pt x="1429844" y="0"/>
                </a:cubicBezTo>
                <a:cubicBezTo>
                  <a:pt x="1613910" y="-31811"/>
                  <a:pt x="2091566" y="-32977"/>
                  <a:pt x="2688223" y="0"/>
                </a:cubicBezTo>
                <a:cubicBezTo>
                  <a:pt x="2722461" y="3418"/>
                  <a:pt x="2754577" y="25716"/>
                  <a:pt x="2754823" y="66600"/>
                </a:cubicBezTo>
                <a:cubicBezTo>
                  <a:pt x="2755441" y="163177"/>
                  <a:pt x="2760774" y="233743"/>
                  <a:pt x="2754823" y="332990"/>
                </a:cubicBezTo>
                <a:cubicBezTo>
                  <a:pt x="2748666" y="368193"/>
                  <a:pt x="2724187" y="398983"/>
                  <a:pt x="2688223" y="399590"/>
                </a:cubicBezTo>
                <a:cubicBezTo>
                  <a:pt x="2445778" y="378981"/>
                  <a:pt x="2162927" y="406034"/>
                  <a:pt x="2006601" y="399590"/>
                </a:cubicBezTo>
                <a:cubicBezTo>
                  <a:pt x="1850275" y="393146"/>
                  <a:pt x="1486872" y="431744"/>
                  <a:pt x="1324979" y="399590"/>
                </a:cubicBezTo>
                <a:cubicBezTo>
                  <a:pt x="1163086" y="367436"/>
                  <a:pt x="881746" y="396774"/>
                  <a:pt x="748222" y="399590"/>
                </a:cubicBezTo>
                <a:cubicBezTo>
                  <a:pt x="614698" y="402406"/>
                  <a:pt x="224667" y="432511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انخفاض القيمة السوقية عن الدفترية ؟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9770614" y="920534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السوقية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9E0B83-EA90-406D-213F-9B90C63C6C4A}"/>
              </a:ext>
            </a:extLst>
          </p:cNvPr>
          <p:cNvSpPr/>
          <p:nvPr/>
        </p:nvSpPr>
        <p:spPr>
          <a:xfrm>
            <a:off x="6674367" y="111635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مثال : نيفيديا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C6C980-7289-04AC-CFE1-C3DCFF8DEF3D}"/>
              </a:ext>
            </a:extLst>
          </p:cNvPr>
          <p:cNvSpPr/>
          <p:nvPr/>
        </p:nvSpPr>
        <p:spPr>
          <a:xfrm>
            <a:off x="8105535" y="907268"/>
            <a:ext cx="1478555" cy="399590"/>
          </a:xfrm>
          <a:custGeom>
            <a:avLst/>
            <a:gdLst>
              <a:gd name="connsiteX0" fmla="*/ 0 w 1478555"/>
              <a:gd name="connsiteY0" fmla="*/ 66600 h 399590"/>
              <a:gd name="connsiteX1" fmla="*/ 66600 w 1478555"/>
              <a:gd name="connsiteY1" fmla="*/ 0 h 399590"/>
              <a:gd name="connsiteX2" fmla="*/ 712370 w 1478555"/>
              <a:gd name="connsiteY2" fmla="*/ 0 h 399590"/>
              <a:gd name="connsiteX3" fmla="*/ 1411955 w 1478555"/>
              <a:gd name="connsiteY3" fmla="*/ 0 h 399590"/>
              <a:gd name="connsiteX4" fmla="*/ 1478555 w 1478555"/>
              <a:gd name="connsiteY4" fmla="*/ 66600 h 399590"/>
              <a:gd name="connsiteX5" fmla="*/ 1478555 w 1478555"/>
              <a:gd name="connsiteY5" fmla="*/ 332990 h 399590"/>
              <a:gd name="connsiteX6" fmla="*/ 1411955 w 1478555"/>
              <a:gd name="connsiteY6" fmla="*/ 399590 h 399590"/>
              <a:gd name="connsiteX7" fmla="*/ 766185 w 1478555"/>
              <a:gd name="connsiteY7" fmla="*/ 399590 h 399590"/>
              <a:gd name="connsiteX8" fmla="*/ 66600 w 1478555"/>
              <a:gd name="connsiteY8" fmla="*/ 399590 h 399590"/>
              <a:gd name="connsiteX9" fmla="*/ 0 w 1478555"/>
              <a:gd name="connsiteY9" fmla="*/ 332990 h 399590"/>
              <a:gd name="connsiteX10" fmla="*/ 0 w 147855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55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502" y="8082"/>
                  <a:pt x="410709" y="3848"/>
                  <a:pt x="712370" y="0"/>
                </a:cubicBezTo>
                <a:cubicBezTo>
                  <a:pt x="1014031" y="-3848"/>
                  <a:pt x="1125776" y="30050"/>
                  <a:pt x="1411955" y="0"/>
                </a:cubicBezTo>
                <a:cubicBezTo>
                  <a:pt x="1449579" y="-5652"/>
                  <a:pt x="1482856" y="30923"/>
                  <a:pt x="1478555" y="66600"/>
                </a:cubicBezTo>
                <a:cubicBezTo>
                  <a:pt x="1489395" y="142846"/>
                  <a:pt x="1488224" y="251105"/>
                  <a:pt x="1478555" y="332990"/>
                </a:cubicBezTo>
                <a:cubicBezTo>
                  <a:pt x="1474110" y="369336"/>
                  <a:pt x="1451636" y="398165"/>
                  <a:pt x="1411955" y="399590"/>
                </a:cubicBezTo>
                <a:cubicBezTo>
                  <a:pt x="1245709" y="392413"/>
                  <a:pt x="1086735" y="406440"/>
                  <a:pt x="766185" y="399590"/>
                </a:cubicBezTo>
                <a:cubicBezTo>
                  <a:pt x="445635" y="392741"/>
                  <a:pt x="273787" y="3671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785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6990" y="11577"/>
                  <a:pt x="417262" y="-14167"/>
                  <a:pt x="739278" y="0"/>
                </a:cubicBezTo>
                <a:cubicBezTo>
                  <a:pt x="1061294" y="14167"/>
                  <a:pt x="1121528" y="-17370"/>
                  <a:pt x="1411955" y="0"/>
                </a:cubicBezTo>
                <a:cubicBezTo>
                  <a:pt x="1443031" y="-6310"/>
                  <a:pt x="1483993" y="27542"/>
                  <a:pt x="1478555" y="66600"/>
                </a:cubicBezTo>
                <a:cubicBezTo>
                  <a:pt x="1476861" y="189726"/>
                  <a:pt x="1484154" y="245350"/>
                  <a:pt x="1478555" y="332990"/>
                </a:cubicBezTo>
                <a:cubicBezTo>
                  <a:pt x="1474240" y="375755"/>
                  <a:pt x="1454635" y="398348"/>
                  <a:pt x="1411955" y="399590"/>
                </a:cubicBezTo>
                <a:cubicBezTo>
                  <a:pt x="1175777" y="399071"/>
                  <a:pt x="913064" y="372943"/>
                  <a:pt x="766185" y="399590"/>
                </a:cubicBezTo>
                <a:cubicBezTo>
                  <a:pt x="619306" y="426238"/>
                  <a:pt x="277883" y="42599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3.06 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1167124" y="704897"/>
            <a:ext cx="6751887" cy="880369"/>
          </a:xfrm>
          <a:custGeom>
            <a:avLst/>
            <a:gdLst>
              <a:gd name="connsiteX0" fmla="*/ 0 w 6751887"/>
              <a:gd name="connsiteY0" fmla="*/ 146731 h 880369"/>
              <a:gd name="connsiteX1" fmla="*/ 146731 w 6751887"/>
              <a:gd name="connsiteY1" fmla="*/ 0 h 880369"/>
              <a:gd name="connsiteX2" fmla="*/ 921742 w 6751887"/>
              <a:gd name="connsiteY2" fmla="*/ 0 h 880369"/>
              <a:gd name="connsiteX3" fmla="*/ 1503000 w 6751887"/>
              <a:gd name="connsiteY3" fmla="*/ 0 h 880369"/>
              <a:gd name="connsiteX4" fmla="*/ 1955090 w 6751887"/>
              <a:gd name="connsiteY4" fmla="*/ 0 h 880369"/>
              <a:gd name="connsiteX5" fmla="*/ 2730101 w 6751887"/>
              <a:gd name="connsiteY5" fmla="*/ 0 h 880369"/>
              <a:gd name="connsiteX6" fmla="*/ 3182191 w 6751887"/>
              <a:gd name="connsiteY6" fmla="*/ 0 h 880369"/>
              <a:gd name="connsiteX7" fmla="*/ 3892618 w 6751887"/>
              <a:gd name="connsiteY7" fmla="*/ 0 h 880369"/>
              <a:gd name="connsiteX8" fmla="*/ 4473876 w 6751887"/>
              <a:gd name="connsiteY8" fmla="*/ 0 h 880369"/>
              <a:gd name="connsiteX9" fmla="*/ 5248887 w 6751887"/>
              <a:gd name="connsiteY9" fmla="*/ 0 h 880369"/>
              <a:gd name="connsiteX10" fmla="*/ 6023898 w 6751887"/>
              <a:gd name="connsiteY10" fmla="*/ 0 h 880369"/>
              <a:gd name="connsiteX11" fmla="*/ 6605156 w 6751887"/>
              <a:gd name="connsiteY11" fmla="*/ 0 h 880369"/>
              <a:gd name="connsiteX12" fmla="*/ 6751887 w 6751887"/>
              <a:gd name="connsiteY12" fmla="*/ 146731 h 880369"/>
              <a:gd name="connsiteX13" fmla="*/ 6751887 w 6751887"/>
              <a:gd name="connsiteY13" fmla="*/ 733638 h 880369"/>
              <a:gd name="connsiteX14" fmla="*/ 6605156 w 6751887"/>
              <a:gd name="connsiteY14" fmla="*/ 880369 h 880369"/>
              <a:gd name="connsiteX15" fmla="*/ 5959314 w 6751887"/>
              <a:gd name="connsiteY15" fmla="*/ 880369 h 880369"/>
              <a:gd name="connsiteX16" fmla="*/ 5378055 w 6751887"/>
              <a:gd name="connsiteY16" fmla="*/ 880369 h 880369"/>
              <a:gd name="connsiteX17" fmla="*/ 4603044 w 6751887"/>
              <a:gd name="connsiteY17" fmla="*/ 880369 h 880369"/>
              <a:gd name="connsiteX18" fmla="*/ 3828033 w 6751887"/>
              <a:gd name="connsiteY18" fmla="*/ 880369 h 880369"/>
              <a:gd name="connsiteX19" fmla="*/ 3375944 w 6751887"/>
              <a:gd name="connsiteY19" fmla="*/ 880369 h 880369"/>
              <a:gd name="connsiteX20" fmla="*/ 2600933 w 6751887"/>
              <a:gd name="connsiteY20" fmla="*/ 880369 h 880369"/>
              <a:gd name="connsiteX21" fmla="*/ 2019674 w 6751887"/>
              <a:gd name="connsiteY21" fmla="*/ 880369 h 880369"/>
              <a:gd name="connsiteX22" fmla="*/ 1309248 w 6751887"/>
              <a:gd name="connsiteY22" fmla="*/ 880369 h 880369"/>
              <a:gd name="connsiteX23" fmla="*/ 727989 w 6751887"/>
              <a:gd name="connsiteY23" fmla="*/ 880369 h 880369"/>
              <a:gd name="connsiteX24" fmla="*/ 146731 w 6751887"/>
              <a:gd name="connsiteY24" fmla="*/ 880369 h 880369"/>
              <a:gd name="connsiteX25" fmla="*/ 0 w 6751887"/>
              <a:gd name="connsiteY25" fmla="*/ 733638 h 880369"/>
              <a:gd name="connsiteX26" fmla="*/ 0 w 6751887"/>
              <a:gd name="connsiteY26" fmla="*/ 146731 h 88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51887" h="880369" fill="none" extrusionOk="0">
                <a:moveTo>
                  <a:pt x="0" y="146731"/>
                </a:moveTo>
                <a:cubicBezTo>
                  <a:pt x="-1650" y="59342"/>
                  <a:pt x="52188" y="-13355"/>
                  <a:pt x="146731" y="0"/>
                </a:cubicBezTo>
                <a:cubicBezTo>
                  <a:pt x="437019" y="-32148"/>
                  <a:pt x="733430" y="8984"/>
                  <a:pt x="921742" y="0"/>
                </a:cubicBezTo>
                <a:cubicBezTo>
                  <a:pt x="1110054" y="-8984"/>
                  <a:pt x="1355686" y="-5037"/>
                  <a:pt x="1503000" y="0"/>
                </a:cubicBezTo>
                <a:cubicBezTo>
                  <a:pt x="1650314" y="5037"/>
                  <a:pt x="1745101" y="-15598"/>
                  <a:pt x="1955090" y="0"/>
                </a:cubicBezTo>
                <a:cubicBezTo>
                  <a:pt x="2165079" y="15598"/>
                  <a:pt x="2430649" y="34906"/>
                  <a:pt x="2730101" y="0"/>
                </a:cubicBezTo>
                <a:cubicBezTo>
                  <a:pt x="3029553" y="-34906"/>
                  <a:pt x="2965403" y="-17010"/>
                  <a:pt x="3182191" y="0"/>
                </a:cubicBezTo>
                <a:cubicBezTo>
                  <a:pt x="3398979" y="17010"/>
                  <a:pt x="3744178" y="21758"/>
                  <a:pt x="3892618" y="0"/>
                </a:cubicBezTo>
                <a:cubicBezTo>
                  <a:pt x="4041058" y="-21758"/>
                  <a:pt x="4184495" y="-7757"/>
                  <a:pt x="4473876" y="0"/>
                </a:cubicBezTo>
                <a:cubicBezTo>
                  <a:pt x="4763257" y="7757"/>
                  <a:pt x="5081155" y="-34336"/>
                  <a:pt x="5248887" y="0"/>
                </a:cubicBezTo>
                <a:cubicBezTo>
                  <a:pt x="5416619" y="34336"/>
                  <a:pt x="5653790" y="24148"/>
                  <a:pt x="6023898" y="0"/>
                </a:cubicBezTo>
                <a:cubicBezTo>
                  <a:pt x="6394006" y="-24148"/>
                  <a:pt x="6319784" y="22957"/>
                  <a:pt x="6605156" y="0"/>
                </a:cubicBezTo>
                <a:cubicBezTo>
                  <a:pt x="6667572" y="7424"/>
                  <a:pt x="6755246" y="68242"/>
                  <a:pt x="6751887" y="146731"/>
                </a:cubicBezTo>
                <a:cubicBezTo>
                  <a:pt x="6724488" y="375058"/>
                  <a:pt x="6767244" y="598046"/>
                  <a:pt x="6751887" y="733638"/>
                </a:cubicBezTo>
                <a:cubicBezTo>
                  <a:pt x="6747564" y="808977"/>
                  <a:pt x="6693985" y="898886"/>
                  <a:pt x="6605156" y="880369"/>
                </a:cubicBezTo>
                <a:cubicBezTo>
                  <a:pt x="6303464" y="880876"/>
                  <a:pt x="6096453" y="851931"/>
                  <a:pt x="5959314" y="880369"/>
                </a:cubicBezTo>
                <a:cubicBezTo>
                  <a:pt x="5822175" y="908807"/>
                  <a:pt x="5577108" y="892838"/>
                  <a:pt x="5378055" y="880369"/>
                </a:cubicBezTo>
                <a:cubicBezTo>
                  <a:pt x="5179002" y="867900"/>
                  <a:pt x="4901028" y="900320"/>
                  <a:pt x="4603044" y="880369"/>
                </a:cubicBezTo>
                <a:cubicBezTo>
                  <a:pt x="4305060" y="860418"/>
                  <a:pt x="4196292" y="883084"/>
                  <a:pt x="3828033" y="880369"/>
                </a:cubicBezTo>
                <a:cubicBezTo>
                  <a:pt x="3459774" y="877654"/>
                  <a:pt x="3567488" y="881280"/>
                  <a:pt x="3375944" y="880369"/>
                </a:cubicBezTo>
                <a:cubicBezTo>
                  <a:pt x="3184400" y="879458"/>
                  <a:pt x="2853317" y="879998"/>
                  <a:pt x="2600933" y="880369"/>
                </a:cubicBezTo>
                <a:cubicBezTo>
                  <a:pt x="2348549" y="880740"/>
                  <a:pt x="2253820" y="873145"/>
                  <a:pt x="2019674" y="880369"/>
                </a:cubicBezTo>
                <a:cubicBezTo>
                  <a:pt x="1785528" y="887593"/>
                  <a:pt x="1655154" y="904699"/>
                  <a:pt x="1309248" y="880369"/>
                </a:cubicBezTo>
                <a:cubicBezTo>
                  <a:pt x="963342" y="856039"/>
                  <a:pt x="852781" y="890169"/>
                  <a:pt x="727989" y="880369"/>
                </a:cubicBezTo>
                <a:cubicBezTo>
                  <a:pt x="603197" y="870569"/>
                  <a:pt x="367686" y="901690"/>
                  <a:pt x="146731" y="880369"/>
                </a:cubicBezTo>
                <a:cubicBezTo>
                  <a:pt x="51352" y="884875"/>
                  <a:pt x="7773" y="808591"/>
                  <a:pt x="0" y="733638"/>
                </a:cubicBezTo>
                <a:cubicBezTo>
                  <a:pt x="-24062" y="547059"/>
                  <a:pt x="-213" y="353563"/>
                  <a:pt x="0" y="146731"/>
                </a:cubicBezTo>
                <a:close/>
              </a:path>
              <a:path w="6751887" h="880369" stroke="0" extrusionOk="0">
                <a:moveTo>
                  <a:pt x="0" y="146731"/>
                </a:moveTo>
                <a:cubicBezTo>
                  <a:pt x="3733" y="60331"/>
                  <a:pt x="63394" y="17130"/>
                  <a:pt x="146731" y="0"/>
                </a:cubicBezTo>
                <a:cubicBezTo>
                  <a:pt x="329943" y="24846"/>
                  <a:pt x="488364" y="-23375"/>
                  <a:pt x="792574" y="0"/>
                </a:cubicBezTo>
                <a:cubicBezTo>
                  <a:pt x="1096784" y="23375"/>
                  <a:pt x="1348203" y="35290"/>
                  <a:pt x="1567585" y="0"/>
                </a:cubicBezTo>
                <a:cubicBezTo>
                  <a:pt x="1786967" y="-35290"/>
                  <a:pt x="2133066" y="14160"/>
                  <a:pt x="2342596" y="0"/>
                </a:cubicBezTo>
                <a:cubicBezTo>
                  <a:pt x="2552126" y="-14160"/>
                  <a:pt x="2797730" y="20939"/>
                  <a:pt x="2923854" y="0"/>
                </a:cubicBezTo>
                <a:cubicBezTo>
                  <a:pt x="3049978" y="-20939"/>
                  <a:pt x="3411407" y="24189"/>
                  <a:pt x="3634281" y="0"/>
                </a:cubicBezTo>
                <a:cubicBezTo>
                  <a:pt x="3857155" y="-24189"/>
                  <a:pt x="4047207" y="-9038"/>
                  <a:pt x="4409292" y="0"/>
                </a:cubicBezTo>
                <a:cubicBezTo>
                  <a:pt x="4771377" y="9038"/>
                  <a:pt x="4863277" y="-14284"/>
                  <a:pt x="4990550" y="0"/>
                </a:cubicBezTo>
                <a:cubicBezTo>
                  <a:pt x="5117823" y="14284"/>
                  <a:pt x="5428071" y="22591"/>
                  <a:pt x="5636392" y="0"/>
                </a:cubicBezTo>
                <a:cubicBezTo>
                  <a:pt x="5844713" y="-22591"/>
                  <a:pt x="6312413" y="-23042"/>
                  <a:pt x="6605156" y="0"/>
                </a:cubicBezTo>
                <a:cubicBezTo>
                  <a:pt x="6694847" y="13502"/>
                  <a:pt x="6749474" y="76696"/>
                  <a:pt x="6751887" y="146731"/>
                </a:cubicBezTo>
                <a:cubicBezTo>
                  <a:pt x="6771667" y="410890"/>
                  <a:pt x="6777465" y="451454"/>
                  <a:pt x="6751887" y="733638"/>
                </a:cubicBezTo>
                <a:cubicBezTo>
                  <a:pt x="6749649" y="819259"/>
                  <a:pt x="6676620" y="886203"/>
                  <a:pt x="6605156" y="880369"/>
                </a:cubicBezTo>
                <a:cubicBezTo>
                  <a:pt x="6383581" y="874046"/>
                  <a:pt x="6254201" y="892984"/>
                  <a:pt x="6088482" y="880369"/>
                </a:cubicBezTo>
                <a:cubicBezTo>
                  <a:pt x="5922763" y="867754"/>
                  <a:pt x="5798890" y="892662"/>
                  <a:pt x="5571808" y="880369"/>
                </a:cubicBezTo>
                <a:cubicBezTo>
                  <a:pt x="5344726" y="868076"/>
                  <a:pt x="5063881" y="891443"/>
                  <a:pt x="4861381" y="880369"/>
                </a:cubicBezTo>
                <a:cubicBezTo>
                  <a:pt x="4658881" y="869295"/>
                  <a:pt x="4494390" y="886164"/>
                  <a:pt x="4150954" y="880369"/>
                </a:cubicBezTo>
                <a:cubicBezTo>
                  <a:pt x="3807518" y="874574"/>
                  <a:pt x="3764045" y="901048"/>
                  <a:pt x="3634281" y="880369"/>
                </a:cubicBezTo>
                <a:cubicBezTo>
                  <a:pt x="3504517" y="859690"/>
                  <a:pt x="3214467" y="890413"/>
                  <a:pt x="2923854" y="880369"/>
                </a:cubicBezTo>
                <a:cubicBezTo>
                  <a:pt x="2633241" y="870325"/>
                  <a:pt x="2587803" y="892613"/>
                  <a:pt x="2342595" y="880369"/>
                </a:cubicBezTo>
                <a:cubicBezTo>
                  <a:pt x="2097387" y="868125"/>
                  <a:pt x="1959104" y="872397"/>
                  <a:pt x="1825922" y="880369"/>
                </a:cubicBezTo>
                <a:cubicBezTo>
                  <a:pt x="1692740" y="888341"/>
                  <a:pt x="1313551" y="917177"/>
                  <a:pt x="1050911" y="880369"/>
                </a:cubicBezTo>
                <a:cubicBezTo>
                  <a:pt x="788271" y="843561"/>
                  <a:pt x="555664" y="923928"/>
                  <a:pt x="146731" y="880369"/>
                </a:cubicBezTo>
                <a:cubicBezTo>
                  <a:pt x="77050" y="875279"/>
                  <a:pt x="7313" y="798923"/>
                  <a:pt x="0" y="733638"/>
                </a:cubicBezTo>
                <a:cubicBezTo>
                  <a:pt x="-7467" y="584986"/>
                  <a:pt x="-16465" y="289333"/>
                  <a:pt x="0" y="14673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يمثل القيمة الإجمالية للأسهم القائمة للشركة من الأسهم. لحساب القيمة السوقية ، يمكنك ضرب </a:t>
            </a:r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سعر السهم الحالي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في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عدد الأسهم الصادرة عن الشركة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322F69-CC44-7159-F3C6-1FA8AF3581C9}"/>
              </a:ext>
            </a:extLst>
          </p:cNvPr>
          <p:cNvSpPr/>
          <p:nvPr/>
        </p:nvSpPr>
        <p:spPr>
          <a:xfrm>
            <a:off x="47452" y="1369095"/>
            <a:ext cx="1629714" cy="399590"/>
          </a:xfrm>
          <a:custGeom>
            <a:avLst/>
            <a:gdLst>
              <a:gd name="connsiteX0" fmla="*/ 0 w 1629714"/>
              <a:gd name="connsiteY0" fmla="*/ 66600 h 399590"/>
              <a:gd name="connsiteX1" fmla="*/ 66600 w 1629714"/>
              <a:gd name="connsiteY1" fmla="*/ 0 h 399590"/>
              <a:gd name="connsiteX2" fmla="*/ 580403 w 1629714"/>
              <a:gd name="connsiteY2" fmla="*/ 0 h 399590"/>
              <a:gd name="connsiteX3" fmla="*/ 1094206 w 1629714"/>
              <a:gd name="connsiteY3" fmla="*/ 0 h 399590"/>
              <a:gd name="connsiteX4" fmla="*/ 1563114 w 1629714"/>
              <a:gd name="connsiteY4" fmla="*/ 0 h 399590"/>
              <a:gd name="connsiteX5" fmla="*/ 1629714 w 1629714"/>
              <a:gd name="connsiteY5" fmla="*/ 66600 h 399590"/>
              <a:gd name="connsiteX6" fmla="*/ 1629714 w 1629714"/>
              <a:gd name="connsiteY6" fmla="*/ 332990 h 399590"/>
              <a:gd name="connsiteX7" fmla="*/ 1563114 w 1629714"/>
              <a:gd name="connsiteY7" fmla="*/ 399590 h 399590"/>
              <a:gd name="connsiteX8" fmla="*/ 1049311 w 1629714"/>
              <a:gd name="connsiteY8" fmla="*/ 399590 h 399590"/>
              <a:gd name="connsiteX9" fmla="*/ 535508 w 1629714"/>
              <a:gd name="connsiteY9" fmla="*/ 399590 h 399590"/>
              <a:gd name="connsiteX10" fmla="*/ 66600 w 1629714"/>
              <a:gd name="connsiteY10" fmla="*/ 399590 h 399590"/>
              <a:gd name="connsiteX11" fmla="*/ 0 w 1629714"/>
              <a:gd name="connsiteY11" fmla="*/ 332990 h 399590"/>
              <a:gd name="connsiteX12" fmla="*/ 0 w 162971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971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20380" y="4651"/>
                  <a:pt x="426931" y="-14331"/>
                  <a:pt x="580403" y="0"/>
                </a:cubicBezTo>
                <a:cubicBezTo>
                  <a:pt x="733875" y="14331"/>
                  <a:pt x="929768" y="-11406"/>
                  <a:pt x="1094206" y="0"/>
                </a:cubicBezTo>
                <a:cubicBezTo>
                  <a:pt x="1258644" y="11406"/>
                  <a:pt x="1331804" y="-5681"/>
                  <a:pt x="1563114" y="0"/>
                </a:cubicBezTo>
                <a:cubicBezTo>
                  <a:pt x="1595451" y="-436"/>
                  <a:pt x="1632613" y="28393"/>
                  <a:pt x="1629714" y="66600"/>
                </a:cubicBezTo>
                <a:cubicBezTo>
                  <a:pt x="1639188" y="138300"/>
                  <a:pt x="1617222" y="226928"/>
                  <a:pt x="1629714" y="332990"/>
                </a:cubicBezTo>
                <a:cubicBezTo>
                  <a:pt x="1620892" y="369513"/>
                  <a:pt x="1599416" y="398583"/>
                  <a:pt x="1563114" y="399590"/>
                </a:cubicBezTo>
                <a:cubicBezTo>
                  <a:pt x="1344704" y="402148"/>
                  <a:pt x="1172554" y="399914"/>
                  <a:pt x="1049311" y="399590"/>
                </a:cubicBezTo>
                <a:cubicBezTo>
                  <a:pt x="926068" y="399266"/>
                  <a:pt x="652533" y="379528"/>
                  <a:pt x="535508" y="399590"/>
                </a:cubicBezTo>
                <a:cubicBezTo>
                  <a:pt x="418483" y="419652"/>
                  <a:pt x="274173" y="39375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2971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4339" y="-8596"/>
                  <a:pt x="460926" y="4364"/>
                  <a:pt x="565438" y="0"/>
                </a:cubicBezTo>
                <a:cubicBezTo>
                  <a:pt x="669950" y="-4364"/>
                  <a:pt x="886475" y="924"/>
                  <a:pt x="1094206" y="0"/>
                </a:cubicBezTo>
                <a:cubicBezTo>
                  <a:pt x="1301937" y="-924"/>
                  <a:pt x="1426078" y="-9247"/>
                  <a:pt x="1563114" y="0"/>
                </a:cubicBezTo>
                <a:cubicBezTo>
                  <a:pt x="1597352" y="3418"/>
                  <a:pt x="1629468" y="25716"/>
                  <a:pt x="1629714" y="66600"/>
                </a:cubicBezTo>
                <a:cubicBezTo>
                  <a:pt x="1630332" y="163177"/>
                  <a:pt x="1635665" y="233743"/>
                  <a:pt x="1629714" y="332990"/>
                </a:cubicBezTo>
                <a:cubicBezTo>
                  <a:pt x="1623557" y="368193"/>
                  <a:pt x="1599078" y="398983"/>
                  <a:pt x="1563114" y="399590"/>
                </a:cubicBezTo>
                <a:cubicBezTo>
                  <a:pt x="1441195" y="377972"/>
                  <a:pt x="1231236" y="414239"/>
                  <a:pt x="1049311" y="399590"/>
                </a:cubicBezTo>
                <a:cubicBezTo>
                  <a:pt x="867386" y="384941"/>
                  <a:pt x="717409" y="387591"/>
                  <a:pt x="535508" y="399590"/>
                </a:cubicBezTo>
                <a:cubicBezTo>
                  <a:pt x="353607" y="411589"/>
                  <a:pt x="212420" y="39251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 Cap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425EAB-542A-1490-5B07-8545C06F1571}"/>
              </a:ext>
            </a:extLst>
          </p:cNvPr>
          <p:cNvSpPr/>
          <p:nvPr/>
        </p:nvSpPr>
        <p:spPr>
          <a:xfrm>
            <a:off x="9295634" y="2044310"/>
            <a:ext cx="2542857" cy="591226"/>
          </a:xfrm>
          <a:custGeom>
            <a:avLst/>
            <a:gdLst>
              <a:gd name="connsiteX0" fmla="*/ 0 w 2542857"/>
              <a:gd name="connsiteY0" fmla="*/ 98540 h 591226"/>
              <a:gd name="connsiteX1" fmla="*/ 98540 w 2542857"/>
              <a:gd name="connsiteY1" fmla="*/ 0 h 591226"/>
              <a:gd name="connsiteX2" fmla="*/ 708442 w 2542857"/>
              <a:gd name="connsiteY2" fmla="*/ 0 h 591226"/>
              <a:gd name="connsiteX3" fmla="*/ 1247971 w 2542857"/>
              <a:gd name="connsiteY3" fmla="*/ 0 h 591226"/>
              <a:gd name="connsiteX4" fmla="*/ 1857873 w 2542857"/>
              <a:gd name="connsiteY4" fmla="*/ 0 h 591226"/>
              <a:gd name="connsiteX5" fmla="*/ 2444317 w 2542857"/>
              <a:gd name="connsiteY5" fmla="*/ 0 h 591226"/>
              <a:gd name="connsiteX6" fmla="*/ 2542857 w 2542857"/>
              <a:gd name="connsiteY6" fmla="*/ 98540 h 591226"/>
              <a:gd name="connsiteX7" fmla="*/ 2542857 w 2542857"/>
              <a:gd name="connsiteY7" fmla="*/ 492686 h 591226"/>
              <a:gd name="connsiteX8" fmla="*/ 2444317 w 2542857"/>
              <a:gd name="connsiteY8" fmla="*/ 591226 h 591226"/>
              <a:gd name="connsiteX9" fmla="*/ 1904788 w 2542857"/>
              <a:gd name="connsiteY9" fmla="*/ 591226 h 591226"/>
              <a:gd name="connsiteX10" fmla="*/ 1294886 w 2542857"/>
              <a:gd name="connsiteY10" fmla="*/ 591226 h 591226"/>
              <a:gd name="connsiteX11" fmla="*/ 755358 w 2542857"/>
              <a:gd name="connsiteY11" fmla="*/ 591226 h 591226"/>
              <a:gd name="connsiteX12" fmla="*/ 98540 w 2542857"/>
              <a:gd name="connsiteY12" fmla="*/ 591226 h 591226"/>
              <a:gd name="connsiteX13" fmla="*/ 0 w 2542857"/>
              <a:gd name="connsiteY13" fmla="*/ 492686 h 591226"/>
              <a:gd name="connsiteX14" fmla="*/ 0 w 2542857"/>
              <a:gd name="connsiteY14" fmla="*/ 98540 h 59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2857" h="591226" fill="none" extrusionOk="0">
                <a:moveTo>
                  <a:pt x="0" y="98540"/>
                </a:moveTo>
                <a:cubicBezTo>
                  <a:pt x="-4275" y="31825"/>
                  <a:pt x="37822" y="8246"/>
                  <a:pt x="98540" y="0"/>
                </a:cubicBezTo>
                <a:cubicBezTo>
                  <a:pt x="347428" y="9075"/>
                  <a:pt x="492847" y="-6405"/>
                  <a:pt x="708442" y="0"/>
                </a:cubicBezTo>
                <a:cubicBezTo>
                  <a:pt x="924037" y="6405"/>
                  <a:pt x="1097660" y="-18972"/>
                  <a:pt x="1247971" y="0"/>
                </a:cubicBezTo>
                <a:cubicBezTo>
                  <a:pt x="1398282" y="18972"/>
                  <a:pt x="1587345" y="-2603"/>
                  <a:pt x="1857873" y="0"/>
                </a:cubicBezTo>
                <a:cubicBezTo>
                  <a:pt x="2128401" y="2603"/>
                  <a:pt x="2240682" y="8663"/>
                  <a:pt x="2444317" y="0"/>
                </a:cubicBezTo>
                <a:cubicBezTo>
                  <a:pt x="2501319" y="1271"/>
                  <a:pt x="2543607" y="56187"/>
                  <a:pt x="2542857" y="98540"/>
                </a:cubicBezTo>
                <a:cubicBezTo>
                  <a:pt x="2530611" y="214638"/>
                  <a:pt x="2539496" y="385857"/>
                  <a:pt x="2542857" y="492686"/>
                </a:cubicBezTo>
                <a:cubicBezTo>
                  <a:pt x="2547374" y="545083"/>
                  <a:pt x="2503447" y="581084"/>
                  <a:pt x="2444317" y="591226"/>
                </a:cubicBezTo>
                <a:cubicBezTo>
                  <a:pt x="2266410" y="564987"/>
                  <a:pt x="2036953" y="605391"/>
                  <a:pt x="1904788" y="591226"/>
                </a:cubicBezTo>
                <a:cubicBezTo>
                  <a:pt x="1772623" y="577061"/>
                  <a:pt x="1563803" y="610113"/>
                  <a:pt x="1294886" y="591226"/>
                </a:cubicBezTo>
                <a:cubicBezTo>
                  <a:pt x="1025969" y="572339"/>
                  <a:pt x="869500" y="570491"/>
                  <a:pt x="755358" y="591226"/>
                </a:cubicBezTo>
                <a:cubicBezTo>
                  <a:pt x="641216" y="611961"/>
                  <a:pt x="415872" y="623449"/>
                  <a:pt x="98540" y="591226"/>
                </a:cubicBezTo>
                <a:cubicBezTo>
                  <a:pt x="49227" y="589130"/>
                  <a:pt x="10088" y="556088"/>
                  <a:pt x="0" y="492686"/>
                </a:cubicBezTo>
                <a:cubicBezTo>
                  <a:pt x="1749" y="344380"/>
                  <a:pt x="18295" y="281913"/>
                  <a:pt x="0" y="98540"/>
                </a:cubicBezTo>
                <a:close/>
              </a:path>
              <a:path w="2542857" h="591226" stroke="0" extrusionOk="0">
                <a:moveTo>
                  <a:pt x="0" y="98540"/>
                </a:moveTo>
                <a:cubicBezTo>
                  <a:pt x="4798" y="37226"/>
                  <a:pt x="43020" y="8178"/>
                  <a:pt x="98540" y="0"/>
                </a:cubicBezTo>
                <a:cubicBezTo>
                  <a:pt x="293061" y="10456"/>
                  <a:pt x="406485" y="4412"/>
                  <a:pt x="684984" y="0"/>
                </a:cubicBezTo>
                <a:cubicBezTo>
                  <a:pt x="963483" y="-4412"/>
                  <a:pt x="1082951" y="28843"/>
                  <a:pt x="1318344" y="0"/>
                </a:cubicBezTo>
                <a:cubicBezTo>
                  <a:pt x="1553737" y="-28843"/>
                  <a:pt x="2184981" y="-39547"/>
                  <a:pt x="2444317" y="0"/>
                </a:cubicBezTo>
                <a:cubicBezTo>
                  <a:pt x="2493920" y="6475"/>
                  <a:pt x="2542310" y="35000"/>
                  <a:pt x="2542857" y="98540"/>
                </a:cubicBezTo>
                <a:cubicBezTo>
                  <a:pt x="2534848" y="262949"/>
                  <a:pt x="2538097" y="356749"/>
                  <a:pt x="2542857" y="492686"/>
                </a:cubicBezTo>
                <a:cubicBezTo>
                  <a:pt x="2537826" y="545818"/>
                  <a:pt x="2491014" y="585499"/>
                  <a:pt x="2444317" y="591226"/>
                </a:cubicBezTo>
                <a:cubicBezTo>
                  <a:pt x="2199718" y="614660"/>
                  <a:pt x="2094119" y="579972"/>
                  <a:pt x="1834415" y="591226"/>
                </a:cubicBezTo>
                <a:cubicBezTo>
                  <a:pt x="1574711" y="602480"/>
                  <a:pt x="1442414" y="582920"/>
                  <a:pt x="1224513" y="591226"/>
                </a:cubicBezTo>
                <a:cubicBezTo>
                  <a:pt x="1006612" y="599532"/>
                  <a:pt x="846460" y="590704"/>
                  <a:pt x="708442" y="591226"/>
                </a:cubicBezTo>
                <a:cubicBezTo>
                  <a:pt x="570424" y="591748"/>
                  <a:pt x="224624" y="600681"/>
                  <a:pt x="98540" y="591226"/>
                </a:cubicBezTo>
                <a:cubicBezTo>
                  <a:pt x="39817" y="600038"/>
                  <a:pt x="-3999" y="549545"/>
                  <a:pt x="0" y="492686"/>
                </a:cubicBezTo>
                <a:cubicBezTo>
                  <a:pt x="-10680" y="315514"/>
                  <a:pt x="-6648" y="192473"/>
                  <a:pt x="0" y="985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الدفترية = قيمة الشركة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6EBC85-8D98-15A3-5D16-E1884EBD8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8" y="2333451"/>
            <a:ext cx="453126" cy="30208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56FAAF3-3565-3DF5-1FC1-3E0DA19E0658}"/>
              </a:ext>
            </a:extLst>
          </p:cNvPr>
          <p:cNvSpPr/>
          <p:nvPr/>
        </p:nvSpPr>
        <p:spPr>
          <a:xfrm>
            <a:off x="6868236" y="2253234"/>
            <a:ext cx="1478555" cy="399590"/>
          </a:xfrm>
          <a:custGeom>
            <a:avLst/>
            <a:gdLst>
              <a:gd name="connsiteX0" fmla="*/ 0 w 1478555"/>
              <a:gd name="connsiteY0" fmla="*/ 66600 h 399590"/>
              <a:gd name="connsiteX1" fmla="*/ 66600 w 1478555"/>
              <a:gd name="connsiteY1" fmla="*/ 0 h 399590"/>
              <a:gd name="connsiteX2" fmla="*/ 712370 w 1478555"/>
              <a:gd name="connsiteY2" fmla="*/ 0 h 399590"/>
              <a:gd name="connsiteX3" fmla="*/ 1411955 w 1478555"/>
              <a:gd name="connsiteY3" fmla="*/ 0 h 399590"/>
              <a:gd name="connsiteX4" fmla="*/ 1478555 w 1478555"/>
              <a:gd name="connsiteY4" fmla="*/ 66600 h 399590"/>
              <a:gd name="connsiteX5" fmla="*/ 1478555 w 1478555"/>
              <a:gd name="connsiteY5" fmla="*/ 332990 h 399590"/>
              <a:gd name="connsiteX6" fmla="*/ 1411955 w 1478555"/>
              <a:gd name="connsiteY6" fmla="*/ 399590 h 399590"/>
              <a:gd name="connsiteX7" fmla="*/ 766185 w 1478555"/>
              <a:gd name="connsiteY7" fmla="*/ 399590 h 399590"/>
              <a:gd name="connsiteX8" fmla="*/ 66600 w 1478555"/>
              <a:gd name="connsiteY8" fmla="*/ 399590 h 399590"/>
              <a:gd name="connsiteX9" fmla="*/ 0 w 1478555"/>
              <a:gd name="connsiteY9" fmla="*/ 332990 h 399590"/>
              <a:gd name="connsiteX10" fmla="*/ 0 w 147855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55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502" y="8082"/>
                  <a:pt x="410709" y="3848"/>
                  <a:pt x="712370" y="0"/>
                </a:cubicBezTo>
                <a:cubicBezTo>
                  <a:pt x="1014031" y="-3848"/>
                  <a:pt x="1125776" y="30050"/>
                  <a:pt x="1411955" y="0"/>
                </a:cubicBezTo>
                <a:cubicBezTo>
                  <a:pt x="1449579" y="-5652"/>
                  <a:pt x="1482856" y="30923"/>
                  <a:pt x="1478555" y="66600"/>
                </a:cubicBezTo>
                <a:cubicBezTo>
                  <a:pt x="1489395" y="142846"/>
                  <a:pt x="1488224" y="251105"/>
                  <a:pt x="1478555" y="332990"/>
                </a:cubicBezTo>
                <a:cubicBezTo>
                  <a:pt x="1474110" y="369336"/>
                  <a:pt x="1451636" y="398165"/>
                  <a:pt x="1411955" y="399590"/>
                </a:cubicBezTo>
                <a:cubicBezTo>
                  <a:pt x="1245709" y="392413"/>
                  <a:pt x="1086735" y="406440"/>
                  <a:pt x="766185" y="399590"/>
                </a:cubicBezTo>
                <a:cubicBezTo>
                  <a:pt x="445635" y="392741"/>
                  <a:pt x="273787" y="3671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785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6990" y="11577"/>
                  <a:pt x="417262" y="-14167"/>
                  <a:pt x="739278" y="0"/>
                </a:cubicBezTo>
                <a:cubicBezTo>
                  <a:pt x="1061294" y="14167"/>
                  <a:pt x="1121528" y="-17370"/>
                  <a:pt x="1411955" y="0"/>
                </a:cubicBezTo>
                <a:cubicBezTo>
                  <a:pt x="1443031" y="-6310"/>
                  <a:pt x="1483993" y="27542"/>
                  <a:pt x="1478555" y="66600"/>
                </a:cubicBezTo>
                <a:cubicBezTo>
                  <a:pt x="1476861" y="189726"/>
                  <a:pt x="1484154" y="245350"/>
                  <a:pt x="1478555" y="332990"/>
                </a:cubicBezTo>
                <a:cubicBezTo>
                  <a:pt x="1474240" y="375755"/>
                  <a:pt x="1454635" y="398348"/>
                  <a:pt x="1411955" y="399590"/>
                </a:cubicBezTo>
                <a:cubicBezTo>
                  <a:pt x="1175777" y="399071"/>
                  <a:pt x="913064" y="372943"/>
                  <a:pt x="766185" y="399590"/>
                </a:cubicBezTo>
                <a:cubicBezTo>
                  <a:pt x="619306" y="426238"/>
                  <a:pt x="277883" y="42599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إجمالي الأصول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64E9036-096C-10D6-40CD-B30339AD675F}"/>
              </a:ext>
            </a:extLst>
          </p:cNvPr>
          <p:cNvSpPr/>
          <p:nvPr/>
        </p:nvSpPr>
        <p:spPr>
          <a:xfrm>
            <a:off x="4787478" y="2235945"/>
            <a:ext cx="1478555" cy="399590"/>
          </a:xfrm>
          <a:custGeom>
            <a:avLst/>
            <a:gdLst>
              <a:gd name="connsiteX0" fmla="*/ 0 w 1478555"/>
              <a:gd name="connsiteY0" fmla="*/ 66600 h 399590"/>
              <a:gd name="connsiteX1" fmla="*/ 66600 w 1478555"/>
              <a:gd name="connsiteY1" fmla="*/ 0 h 399590"/>
              <a:gd name="connsiteX2" fmla="*/ 712370 w 1478555"/>
              <a:gd name="connsiteY2" fmla="*/ 0 h 399590"/>
              <a:gd name="connsiteX3" fmla="*/ 1411955 w 1478555"/>
              <a:gd name="connsiteY3" fmla="*/ 0 h 399590"/>
              <a:gd name="connsiteX4" fmla="*/ 1478555 w 1478555"/>
              <a:gd name="connsiteY4" fmla="*/ 66600 h 399590"/>
              <a:gd name="connsiteX5" fmla="*/ 1478555 w 1478555"/>
              <a:gd name="connsiteY5" fmla="*/ 332990 h 399590"/>
              <a:gd name="connsiteX6" fmla="*/ 1411955 w 1478555"/>
              <a:gd name="connsiteY6" fmla="*/ 399590 h 399590"/>
              <a:gd name="connsiteX7" fmla="*/ 766185 w 1478555"/>
              <a:gd name="connsiteY7" fmla="*/ 399590 h 399590"/>
              <a:gd name="connsiteX8" fmla="*/ 66600 w 1478555"/>
              <a:gd name="connsiteY8" fmla="*/ 399590 h 399590"/>
              <a:gd name="connsiteX9" fmla="*/ 0 w 1478555"/>
              <a:gd name="connsiteY9" fmla="*/ 332990 h 399590"/>
              <a:gd name="connsiteX10" fmla="*/ 0 w 147855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55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502" y="8082"/>
                  <a:pt x="410709" y="3848"/>
                  <a:pt x="712370" y="0"/>
                </a:cubicBezTo>
                <a:cubicBezTo>
                  <a:pt x="1014031" y="-3848"/>
                  <a:pt x="1125776" y="30050"/>
                  <a:pt x="1411955" y="0"/>
                </a:cubicBezTo>
                <a:cubicBezTo>
                  <a:pt x="1449579" y="-5652"/>
                  <a:pt x="1482856" y="30923"/>
                  <a:pt x="1478555" y="66600"/>
                </a:cubicBezTo>
                <a:cubicBezTo>
                  <a:pt x="1489395" y="142846"/>
                  <a:pt x="1488224" y="251105"/>
                  <a:pt x="1478555" y="332990"/>
                </a:cubicBezTo>
                <a:cubicBezTo>
                  <a:pt x="1474110" y="369336"/>
                  <a:pt x="1451636" y="398165"/>
                  <a:pt x="1411955" y="399590"/>
                </a:cubicBezTo>
                <a:cubicBezTo>
                  <a:pt x="1245709" y="392413"/>
                  <a:pt x="1086735" y="406440"/>
                  <a:pt x="766185" y="399590"/>
                </a:cubicBezTo>
                <a:cubicBezTo>
                  <a:pt x="445635" y="392741"/>
                  <a:pt x="273787" y="3671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785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6990" y="11577"/>
                  <a:pt x="417262" y="-14167"/>
                  <a:pt x="739278" y="0"/>
                </a:cubicBezTo>
                <a:cubicBezTo>
                  <a:pt x="1061294" y="14167"/>
                  <a:pt x="1121528" y="-17370"/>
                  <a:pt x="1411955" y="0"/>
                </a:cubicBezTo>
                <a:cubicBezTo>
                  <a:pt x="1443031" y="-6310"/>
                  <a:pt x="1483993" y="27542"/>
                  <a:pt x="1478555" y="66600"/>
                </a:cubicBezTo>
                <a:cubicBezTo>
                  <a:pt x="1476861" y="189726"/>
                  <a:pt x="1484154" y="245350"/>
                  <a:pt x="1478555" y="332990"/>
                </a:cubicBezTo>
                <a:cubicBezTo>
                  <a:pt x="1474240" y="375755"/>
                  <a:pt x="1454635" y="398348"/>
                  <a:pt x="1411955" y="399590"/>
                </a:cubicBezTo>
                <a:cubicBezTo>
                  <a:pt x="1175777" y="399071"/>
                  <a:pt x="913064" y="372943"/>
                  <a:pt x="766185" y="399590"/>
                </a:cubicBezTo>
                <a:cubicBezTo>
                  <a:pt x="619306" y="426238"/>
                  <a:pt x="277883" y="42599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إجمالي الإلتزامات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743B4C-3B3C-155E-41FC-32B17CB79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30" y="2359501"/>
            <a:ext cx="420876" cy="18705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6E50EC-DEE8-86D8-CBA8-F635DC0A4069}"/>
              </a:ext>
            </a:extLst>
          </p:cNvPr>
          <p:cNvSpPr/>
          <p:nvPr/>
        </p:nvSpPr>
        <p:spPr>
          <a:xfrm>
            <a:off x="8882086" y="3785342"/>
            <a:ext cx="2956405" cy="880369"/>
          </a:xfrm>
          <a:custGeom>
            <a:avLst/>
            <a:gdLst>
              <a:gd name="connsiteX0" fmla="*/ 0 w 2956405"/>
              <a:gd name="connsiteY0" fmla="*/ 146731 h 880369"/>
              <a:gd name="connsiteX1" fmla="*/ 146731 w 2956405"/>
              <a:gd name="connsiteY1" fmla="*/ 0 h 880369"/>
              <a:gd name="connsiteX2" fmla="*/ 839096 w 2956405"/>
              <a:gd name="connsiteY2" fmla="*/ 0 h 880369"/>
              <a:gd name="connsiteX3" fmla="*/ 1451573 w 2956405"/>
              <a:gd name="connsiteY3" fmla="*/ 0 h 880369"/>
              <a:gd name="connsiteX4" fmla="*/ 2143938 w 2956405"/>
              <a:gd name="connsiteY4" fmla="*/ 0 h 880369"/>
              <a:gd name="connsiteX5" fmla="*/ 2809674 w 2956405"/>
              <a:gd name="connsiteY5" fmla="*/ 0 h 880369"/>
              <a:gd name="connsiteX6" fmla="*/ 2956405 w 2956405"/>
              <a:gd name="connsiteY6" fmla="*/ 146731 h 880369"/>
              <a:gd name="connsiteX7" fmla="*/ 2956405 w 2956405"/>
              <a:gd name="connsiteY7" fmla="*/ 733638 h 880369"/>
              <a:gd name="connsiteX8" fmla="*/ 2809674 w 2956405"/>
              <a:gd name="connsiteY8" fmla="*/ 880369 h 880369"/>
              <a:gd name="connsiteX9" fmla="*/ 2197197 w 2956405"/>
              <a:gd name="connsiteY9" fmla="*/ 880369 h 880369"/>
              <a:gd name="connsiteX10" fmla="*/ 1504832 w 2956405"/>
              <a:gd name="connsiteY10" fmla="*/ 880369 h 880369"/>
              <a:gd name="connsiteX11" fmla="*/ 892355 w 2956405"/>
              <a:gd name="connsiteY11" fmla="*/ 880369 h 880369"/>
              <a:gd name="connsiteX12" fmla="*/ 146731 w 2956405"/>
              <a:gd name="connsiteY12" fmla="*/ 880369 h 880369"/>
              <a:gd name="connsiteX13" fmla="*/ 0 w 2956405"/>
              <a:gd name="connsiteY13" fmla="*/ 733638 h 880369"/>
              <a:gd name="connsiteX14" fmla="*/ 0 w 2956405"/>
              <a:gd name="connsiteY14" fmla="*/ 146731 h 88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6405" h="880369" fill="none" extrusionOk="0">
                <a:moveTo>
                  <a:pt x="0" y="146731"/>
                </a:moveTo>
                <a:cubicBezTo>
                  <a:pt x="-3257" y="56329"/>
                  <a:pt x="62303" y="4441"/>
                  <a:pt x="146731" y="0"/>
                </a:cubicBezTo>
                <a:cubicBezTo>
                  <a:pt x="483980" y="14515"/>
                  <a:pt x="517602" y="20110"/>
                  <a:pt x="839096" y="0"/>
                </a:cubicBezTo>
                <a:cubicBezTo>
                  <a:pt x="1160590" y="-20110"/>
                  <a:pt x="1245457" y="-21066"/>
                  <a:pt x="1451573" y="0"/>
                </a:cubicBezTo>
                <a:cubicBezTo>
                  <a:pt x="1657689" y="21066"/>
                  <a:pt x="1824921" y="-9733"/>
                  <a:pt x="2143938" y="0"/>
                </a:cubicBezTo>
                <a:cubicBezTo>
                  <a:pt x="2462955" y="9733"/>
                  <a:pt x="2485468" y="14463"/>
                  <a:pt x="2809674" y="0"/>
                </a:cubicBezTo>
                <a:cubicBezTo>
                  <a:pt x="2907060" y="8052"/>
                  <a:pt x="2957658" y="85853"/>
                  <a:pt x="2956405" y="146731"/>
                </a:cubicBezTo>
                <a:cubicBezTo>
                  <a:pt x="2963888" y="416365"/>
                  <a:pt x="2964113" y="479429"/>
                  <a:pt x="2956405" y="733638"/>
                </a:cubicBezTo>
                <a:cubicBezTo>
                  <a:pt x="2967761" y="809585"/>
                  <a:pt x="2898024" y="864617"/>
                  <a:pt x="2809674" y="880369"/>
                </a:cubicBezTo>
                <a:cubicBezTo>
                  <a:pt x="2582067" y="884039"/>
                  <a:pt x="2434569" y="894349"/>
                  <a:pt x="2197197" y="880369"/>
                </a:cubicBezTo>
                <a:cubicBezTo>
                  <a:pt x="1959825" y="866389"/>
                  <a:pt x="1731638" y="887183"/>
                  <a:pt x="1504832" y="880369"/>
                </a:cubicBezTo>
                <a:cubicBezTo>
                  <a:pt x="1278026" y="873555"/>
                  <a:pt x="1033796" y="881942"/>
                  <a:pt x="892355" y="880369"/>
                </a:cubicBezTo>
                <a:cubicBezTo>
                  <a:pt x="750914" y="878796"/>
                  <a:pt x="497127" y="900738"/>
                  <a:pt x="146731" y="880369"/>
                </a:cubicBezTo>
                <a:cubicBezTo>
                  <a:pt x="82456" y="873490"/>
                  <a:pt x="14488" y="827573"/>
                  <a:pt x="0" y="733638"/>
                </a:cubicBezTo>
                <a:cubicBezTo>
                  <a:pt x="2693" y="537628"/>
                  <a:pt x="-1606" y="375059"/>
                  <a:pt x="0" y="146731"/>
                </a:cubicBezTo>
                <a:close/>
              </a:path>
              <a:path w="2956405" h="880369" stroke="0" extrusionOk="0">
                <a:moveTo>
                  <a:pt x="0" y="146731"/>
                </a:moveTo>
                <a:cubicBezTo>
                  <a:pt x="3733" y="60331"/>
                  <a:pt x="63394" y="17130"/>
                  <a:pt x="146731" y="0"/>
                </a:cubicBezTo>
                <a:cubicBezTo>
                  <a:pt x="323256" y="14957"/>
                  <a:pt x="660461" y="-410"/>
                  <a:pt x="812467" y="0"/>
                </a:cubicBezTo>
                <a:cubicBezTo>
                  <a:pt x="964473" y="410"/>
                  <a:pt x="1221168" y="-6546"/>
                  <a:pt x="1531461" y="0"/>
                </a:cubicBezTo>
                <a:cubicBezTo>
                  <a:pt x="1841754" y="6546"/>
                  <a:pt x="2236863" y="59252"/>
                  <a:pt x="2809674" y="0"/>
                </a:cubicBezTo>
                <a:cubicBezTo>
                  <a:pt x="2884263" y="8662"/>
                  <a:pt x="2955719" y="54268"/>
                  <a:pt x="2956405" y="146731"/>
                </a:cubicBezTo>
                <a:cubicBezTo>
                  <a:pt x="2974137" y="320476"/>
                  <a:pt x="2942787" y="599373"/>
                  <a:pt x="2956405" y="733638"/>
                </a:cubicBezTo>
                <a:cubicBezTo>
                  <a:pt x="2946221" y="812063"/>
                  <a:pt x="2876312" y="869694"/>
                  <a:pt x="2809674" y="880369"/>
                </a:cubicBezTo>
                <a:cubicBezTo>
                  <a:pt x="2494830" y="866036"/>
                  <a:pt x="2371981" y="865510"/>
                  <a:pt x="2117309" y="880369"/>
                </a:cubicBezTo>
                <a:cubicBezTo>
                  <a:pt x="1862637" y="895228"/>
                  <a:pt x="1670734" y="879248"/>
                  <a:pt x="1424944" y="880369"/>
                </a:cubicBezTo>
                <a:cubicBezTo>
                  <a:pt x="1179154" y="881490"/>
                  <a:pt x="1111610" y="869450"/>
                  <a:pt x="839096" y="880369"/>
                </a:cubicBezTo>
                <a:cubicBezTo>
                  <a:pt x="566582" y="891288"/>
                  <a:pt x="373728" y="892788"/>
                  <a:pt x="146731" y="880369"/>
                </a:cubicBezTo>
                <a:cubicBezTo>
                  <a:pt x="63456" y="884953"/>
                  <a:pt x="-9573" y="820509"/>
                  <a:pt x="0" y="733638"/>
                </a:cubicBezTo>
                <a:cubicBezTo>
                  <a:pt x="13828" y="488100"/>
                  <a:pt x="-17776" y="331376"/>
                  <a:pt x="0" y="14673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الدفترية للسهم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 Value Per Share BVPS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C8C6B4-A69A-813A-7736-6E2AEF75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23" y="4038102"/>
            <a:ext cx="453126" cy="30208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41D1FE-93ED-9BB4-E63C-378ABCE52804}"/>
              </a:ext>
            </a:extLst>
          </p:cNvPr>
          <p:cNvCxnSpPr>
            <a:cxnSpLocks/>
          </p:cNvCxnSpPr>
          <p:nvPr/>
        </p:nvCxnSpPr>
        <p:spPr>
          <a:xfrm flipH="1">
            <a:off x="5528865" y="4200239"/>
            <a:ext cx="245448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CF093FF-E97A-361B-2A25-6BA025ED51A2}"/>
              </a:ext>
            </a:extLst>
          </p:cNvPr>
          <p:cNvSpPr/>
          <p:nvPr/>
        </p:nvSpPr>
        <p:spPr>
          <a:xfrm>
            <a:off x="5330953" y="3434543"/>
            <a:ext cx="2542857" cy="591226"/>
          </a:xfrm>
          <a:custGeom>
            <a:avLst/>
            <a:gdLst>
              <a:gd name="connsiteX0" fmla="*/ 0 w 2542857"/>
              <a:gd name="connsiteY0" fmla="*/ 98540 h 591226"/>
              <a:gd name="connsiteX1" fmla="*/ 98540 w 2542857"/>
              <a:gd name="connsiteY1" fmla="*/ 0 h 591226"/>
              <a:gd name="connsiteX2" fmla="*/ 708442 w 2542857"/>
              <a:gd name="connsiteY2" fmla="*/ 0 h 591226"/>
              <a:gd name="connsiteX3" fmla="*/ 1247971 w 2542857"/>
              <a:gd name="connsiteY3" fmla="*/ 0 h 591226"/>
              <a:gd name="connsiteX4" fmla="*/ 1857873 w 2542857"/>
              <a:gd name="connsiteY4" fmla="*/ 0 h 591226"/>
              <a:gd name="connsiteX5" fmla="*/ 2444317 w 2542857"/>
              <a:gd name="connsiteY5" fmla="*/ 0 h 591226"/>
              <a:gd name="connsiteX6" fmla="*/ 2542857 w 2542857"/>
              <a:gd name="connsiteY6" fmla="*/ 98540 h 591226"/>
              <a:gd name="connsiteX7" fmla="*/ 2542857 w 2542857"/>
              <a:gd name="connsiteY7" fmla="*/ 492686 h 591226"/>
              <a:gd name="connsiteX8" fmla="*/ 2444317 w 2542857"/>
              <a:gd name="connsiteY8" fmla="*/ 591226 h 591226"/>
              <a:gd name="connsiteX9" fmla="*/ 1904788 w 2542857"/>
              <a:gd name="connsiteY9" fmla="*/ 591226 h 591226"/>
              <a:gd name="connsiteX10" fmla="*/ 1294886 w 2542857"/>
              <a:gd name="connsiteY10" fmla="*/ 591226 h 591226"/>
              <a:gd name="connsiteX11" fmla="*/ 755358 w 2542857"/>
              <a:gd name="connsiteY11" fmla="*/ 591226 h 591226"/>
              <a:gd name="connsiteX12" fmla="*/ 98540 w 2542857"/>
              <a:gd name="connsiteY12" fmla="*/ 591226 h 591226"/>
              <a:gd name="connsiteX13" fmla="*/ 0 w 2542857"/>
              <a:gd name="connsiteY13" fmla="*/ 492686 h 591226"/>
              <a:gd name="connsiteX14" fmla="*/ 0 w 2542857"/>
              <a:gd name="connsiteY14" fmla="*/ 98540 h 59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2857" h="591226" fill="none" extrusionOk="0">
                <a:moveTo>
                  <a:pt x="0" y="98540"/>
                </a:moveTo>
                <a:cubicBezTo>
                  <a:pt x="-4275" y="31825"/>
                  <a:pt x="37822" y="8246"/>
                  <a:pt x="98540" y="0"/>
                </a:cubicBezTo>
                <a:cubicBezTo>
                  <a:pt x="347428" y="9075"/>
                  <a:pt x="492847" y="-6405"/>
                  <a:pt x="708442" y="0"/>
                </a:cubicBezTo>
                <a:cubicBezTo>
                  <a:pt x="924037" y="6405"/>
                  <a:pt x="1097660" y="-18972"/>
                  <a:pt x="1247971" y="0"/>
                </a:cubicBezTo>
                <a:cubicBezTo>
                  <a:pt x="1398282" y="18972"/>
                  <a:pt x="1587345" y="-2603"/>
                  <a:pt x="1857873" y="0"/>
                </a:cubicBezTo>
                <a:cubicBezTo>
                  <a:pt x="2128401" y="2603"/>
                  <a:pt x="2240682" y="8663"/>
                  <a:pt x="2444317" y="0"/>
                </a:cubicBezTo>
                <a:cubicBezTo>
                  <a:pt x="2501319" y="1271"/>
                  <a:pt x="2543607" y="56187"/>
                  <a:pt x="2542857" y="98540"/>
                </a:cubicBezTo>
                <a:cubicBezTo>
                  <a:pt x="2530611" y="214638"/>
                  <a:pt x="2539496" y="385857"/>
                  <a:pt x="2542857" y="492686"/>
                </a:cubicBezTo>
                <a:cubicBezTo>
                  <a:pt x="2547374" y="545083"/>
                  <a:pt x="2503447" y="581084"/>
                  <a:pt x="2444317" y="591226"/>
                </a:cubicBezTo>
                <a:cubicBezTo>
                  <a:pt x="2266410" y="564987"/>
                  <a:pt x="2036953" y="605391"/>
                  <a:pt x="1904788" y="591226"/>
                </a:cubicBezTo>
                <a:cubicBezTo>
                  <a:pt x="1772623" y="577061"/>
                  <a:pt x="1563803" y="610113"/>
                  <a:pt x="1294886" y="591226"/>
                </a:cubicBezTo>
                <a:cubicBezTo>
                  <a:pt x="1025969" y="572339"/>
                  <a:pt x="869500" y="570491"/>
                  <a:pt x="755358" y="591226"/>
                </a:cubicBezTo>
                <a:cubicBezTo>
                  <a:pt x="641216" y="611961"/>
                  <a:pt x="415872" y="623449"/>
                  <a:pt x="98540" y="591226"/>
                </a:cubicBezTo>
                <a:cubicBezTo>
                  <a:pt x="49227" y="589130"/>
                  <a:pt x="10088" y="556088"/>
                  <a:pt x="0" y="492686"/>
                </a:cubicBezTo>
                <a:cubicBezTo>
                  <a:pt x="1749" y="344380"/>
                  <a:pt x="18295" y="281913"/>
                  <a:pt x="0" y="98540"/>
                </a:cubicBezTo>
                <a:close/>
              </a:path>
              <a:path w="2542857" h="591226" stroke="0" extrusionOk="0">
                <a:moveTo>
                  <a:pt x="0" y="98540"/>
                </a:moveTo>
                <a:cubicBezTo>
                  <a:pt x="4798" y="37226"/>
                  <a:pt x="43020" y="8178"/>
                  <a:pt x="98540" y="0"/>
                </a:cubicBezTo>
                <a:cubicBezTo>
                  <a:pt x="293061" y="10456"/>
                  <a:pt x="406485" y="4412"/>
                  <a:pt x="684984" y="0"/>
                </a:cubicBezTo>
                <a:cubicBezTo>
                  <a:pt x="963483" y="-4412"/>
                  <a:pt x="1082951" y="28843"/>
                  <a:pt x="1318344" y="0"/>
                </a:cubicBezTo>
                <a:cubicBezTo>
                  <a:pt x="1553737" y="-28843"/>
                  <a:pt x="2184981" y="-39547"/>
                  <a:pt x="2444317" y="0"/>
                </a:cubicBezTo>
                <a:cubicBezTo>
                  <a:pt x="2493920" y="6475"/>
                  <a:pt x="2542310" y="35000"/>
                  <a:pt x="2542857" y="98540"/>
                </a:cubicBezTo>
                <a:cubicBezTo>
                  <a:pt x="2534848" y="262949"/>
                  <a:pt x="2538097" y="356749"/>
                  <a:pt x="2542857" y="492686"/>
                </a:cubicBezTo>
                <a:cubicBezTo>
                  <a:pt x="2537826" y="545818"/>
                  <a:pt x="2491014" y="585499"/>
                  <a:pt x="2444317" y="591226"/>
                </a:cubicBezTo>
                <a:cubicBezTo>
                  <a:pt x="2199718" y="614660"/>
                  <a:pt x="2094119" y="579972"/>
                  <a:pt x="1834415" y="591226"/>
                </a:cubicBezTo>
                <a:cubicBezTo>
                  <a:pt x="1574711" y="602480"/>
                  <a:pt x="1442414" y="582920"/>
                  <a:pt x="1224513" y="591226"/>
                </a:cubicBezTo>
                <a:cubicBezTo>
                  <a:pt x="1006612" y="599532"/>
                  <a:pt x="846460" y="590704"/>
                  <a:pt x="708442" y="591226"/>
                </a:cubicBezTo>
                <a:cubicBezTo>
                  <a:pt x="570424" y="591748"/>
                  <a:pt x="224624" y="600681"/>
                  <a:pt x="98540" y="591226"/>
                </a:cubicBezTo>
                <a:cubicBezTo>
                  <a:pt x="39817" y="600038"/>
                  <a:pt x="-3999" y="549545"/>
                  <a:pt x="0" y="492686"/>
                </a:cubicBezTo>
                <a:cubicBezTo>
                  <a:pt x="-10680" y="315514"/>
                  <a:pt x="-6648" y="192473"/>
                  <a:pt x="0" y="985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الدفترية = قيمة الشركة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D78304-E52A-16E6-153D-8350ACEAA6C9}"/>
              </a:ext>
            </a:extLst>
          </p:cNvPr>
          <p:cNvSpPr/>
          <p:nvPr/>
        </p:nvSpPr>
        <p:spPr>
          <a:xfrm>
            <a:off x="5358429" y="4347581"/>
            <a:ext cx="2542857" cy="48242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C34BAC8-79F4-45AC-324C-1A0A25DE3CD1}"/>
              </a:ext>
            </a:extLst>
          </p:cNvPr>
          <p:cNvSpPr/>
          <p:nvPr/>
        </p:nvSpPr>
        <p:spPr>
          <a:xfrm>
            <a:off x="5036092" y="3300650"/>
            <a:ext cx="6952124" cy="1644619"/>
          </a:xfrm>
          <a:custGeom>
            <a:avLst/>
            <a:gdLst>
              <a:gd name="connsiteX0" fmla="*/ 0 w 6952124"/>
              <a:gd name="connsiteY0" fmla="*/ 274109 h 1644619"/>
              <a:gd name="connsiteX1" fmla="*/ 274109 w 6952124"/>
              <a:gd name="connsiteY1" fmla="*/ 0 h 1644619"/>
              <a:gd name="connsiteX2" fmla="*/ 1042578 w 6952124"/>
              <a:gd name="connsiteY2" fmla="*/ 0 h 1644619"/>
              <a:gd name="connsiteX3" fmla="*/ 1618929 w 6952124"/>
              <a:gd name="connsiteY3" fmla="*/ 0 h 1644619"/>
              <a:gd name="connsiteX4" fmla="*/ 2131242 w 6952124"/>
              <a:gd name="connsiteY4" fmla="*/ 0 h 1644619"/>
              <a:gd name="connsiteX5" fmla="*/ 2835671 w 6952124"/>
              <a:gd name="connsiteY5" fmla="*/ 0 h 1644619"/>
              <a:gd name="connsiteX6" fmla="*/ 3412023 w 6952124"/>
              <a:gd name="connsiteY6" fmla="*/ 0 h 1644619"/>
              <a:gd name="connsiteX7" fmla="*/ 4180492 w 6952124"/>
              <a:gd name="connsiteY7" fmla="*/ 0 h 1644619"/>
              <a:gd name="connsiteX8" fmla="*/ 4692804 w 6952124"/>
              <a:gd name="connsiteY8" fmla="*/ 0 h 1644619"/>
              <a:gd name="connsiteX9" fmla="*/ 5461273 w 6952124"/>
              <a:gd name="connsiteY9" fmla="*/ 0 h 1644619"/>
              <a:gd name="connsiteX10" fmla="*/ 5909546 w 6952124"/>
              <a:gd name="connsiteY10" fmla="*/ 0 h 1644619"/>
              <a:gd name="connsiteX11" fmla="*/ 6678015 w 6952124"/>
              <a:gd name="connsiteY11" fmla="*/ 0 h 1644619"/>
              <a:gd name="connsiteX12" fmla="*/ 6952124 w 6952124"/>
              <a:gd name="connsiteY12" fmla="*/ 274109 h 1644619"/>
              <a:gd name="connsiteX13" fmla="*/ 6952124 w 6952124"/>
              <a:gd name="connsiteY13" fmla="*/ 789417 h 1644619"/>
              <a:gd name="connsiteX14" fmla="*/ 6952124 w 6952124"/>
              <a:gd name="connsiteY14" fmla="*/ 1370510 h 1644619"/>
              <a:gd name="connsiteX15" fmla="*/ 6678015 w 6952124"/>
              <a:gd name="connsiteY15" fmla="*/ 1644619 h 1644619"/>
              <a:gd name="connsiteX16" fmla="*/ 5973585 w 6952124"/>
              <a:gd name="connsiteY16" fmla="*/ 1644619 h 1644619"/>
              <a:gd name="connsiteX17" fmla="*/ 5333195 w 6952124"/>
              <a:gd name="connsiteY17" fmla="*/ 1644619 h 1644619"/>
              <a:gd name="connsiteX18" fmla="*/ 4884921 w 6952124"/>
              <a:gd name="connsiteY18" fmla="*/ 1644619 h 1644619"/>
              <a:gd name="connsiteX19" fmla="*/ 4372609 w 6952124"/>
              <a:gd name="connsiteY19" fmla="*/ 1644619 h 1644619"/>
              <a:gd name="connsiteX20" fmla="*/ 3604140 w 6952124"/>
              <a:gd name="connsiteY20" fmla="*/ 1644619 h 1644619"/>
              <a:gd name="connsiteX21" fmla="*/ 2963750 w 6952124"/>
              <a:gd name="connsiteY21" fmla="*/ 1644619 h 1644619"/>
              <a:gd name="connsiteX22" fmla="*/ 2451437 w 6952124"/>
              <a:gd name="connsiteY22" fmla="*/ 1644619 h 1644619"/>
              <a:gd name="connsiteX23" fmla="*/ 1811046 w 6952124"/>
              <a:gd name="connsiteY23" fmla="*/ 1644619 h 1644619"/>
              <a:gd name="connsiteX24" fmla="*/ 1362773 w 6952124"/>
              <a:gd name="connsiteY24" fmla="*/ 1644619 h 1644619"/>
              <a:gd name="connsiteX25" fmla="*/ 914500 w 6952124"/>
              <a:gd name="connsiteY25" fmla="*/ 1644619 h 1644619"/>
              <a:gd name="connsiteX26" fmla="*/ 274109 w 6952124"/>
              <a:gd name="connsiteY26" fmla="*/ 1644619 h 1644619"/>
              <a:gd name="connsiteX27" fmla="*/ 0 w 6952124"/>
              <a:gd name="connsiteY27" fmla="*/ 1370510 h 1644619"/>
              <a:gd name="connsiteX28" fmla="*/ 0 w 6952124"/>
              <a:gd name="connsiteY28" fmla="*/ 855202 h 1644619"/>
              <a:gd name="connsiteX29" fmla="*/ 0 w 6952124"/>
              <a:gd name="connsiteY29" fmla="*/ 274109 h 164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52124" h="1644619" extrusionOk="0">
                <a:moveTo>
                  <a:pt x="0" y="274109"/>
                </a:moveTo>
                <a:cubicBezTo>
                  <a:pt x="-12300" y="115136"/>
                  <a:pt x="89698" y="12395"/>
                  <a:pt x="274109" y="0"/>
                </a:cubicBezTo>
                <a:cubicBezTo>
                  <a:pt x="623645" y="-1959"/>
                  <a:pt x="745264" y="159"/>
                  <a:pt x="1042578" y="0"/>
                </a:cubicBezTo>
                <a:cubicBezTo>
                  <a:pt x="1339892" y="-159"/>
                  <a:pt x="1448880" y="22834"/>
                  <a:pt x="1618929" y="0"/>
                </a:cubicBezTo>
                <a:cubicBezTo>
                  <a:pt x="1788978" y="-22834"/>
                  <a:pt x="1959950" y="6251"/>
                  <a:pt x="2131242" y="0"/>
                </a:cubicBezTo>
                <a:cubicBezTo>
                  <a:pt x="2302534" y="-6251"/>
                  <a:pt x="2626012" y="621"/>
                  <a:pt x="2835671" y="0"/>
                </a:cubicBezTo>
                <a:cubicBezTo>
                  <a:pt x="3045330" y="-621"/>
                  <a:pt x="3197393" y="26169"/>
                  <a:pt x="3412023" y="0"/>
                </a:cubicBezTo>
                <a:cubicBezTo>
                  <a:pt x="3626653" y="-26169"/>
                  <a:pt x="3954454" y="19960"/>
                  <a:pt x="4180492" y="0"/>
                </a:cubicBezTo>
                <a:cubicBezTo>
                  <a:pt x="4406530" y="-19960"/>
                  <a:pt x="4520786" y="-471"/>
                  <a:pt x="4692804" y="0"/>
                </a:cubicBezTo>
                <a:cubicBezTo>
                  <a:pt x="4864822" y="471"/>
                  <a:pt x="5130841" y="26263"/>
                  <a:pt x="5461273" y="0"/>
                </a:cubicBezTo>
                <a:cubicBezTo>
                  <a:pt x="5791705" y="-26263"/>
                  <a:pt x="5805526" y="-19404"/>
                  <a:pt x="5909546" y="0"/>
                </a:cubicBezTo>
                <a:cubicBezTo>
                  <a:pt x="6013566" y="19404"/>
                  <a:pt x="6483844" y="12683"/>
                  <a:pt x="6678015" y="0"/>
                </a:cubicBezTo>
                <a:cubicBezTo>
                  <a:pt x="6839775" y="15442"/>
                  <a:pt x="6952638" y="128048"/>
                  <a:pt x="6952124" y="274109"/>
                </a:cubicBezTo>
                <a:cubicBezTo>
                  <a:pt x="6954329" y="424019"/>
                  <a:pt x="6975891" y="573048"/>
                  <a:pt x="6952124" y="789417"/>
                </a:cubicBezTo>
                <a:cubicBezTo>
                  <a:pt x="6928357" y="1005786"/>
                  <a:pt x="6953544" y="1123896"/>
                  <a:pt x="6952124" y="1370510"/>
                </a:cubicBezTo>
                <a:cubicBezTo>
                  <a:pt x="6918060" y="1527490"/>
                  <a:pt x="6802044" y="1625743"/>
                  <a:pt x="6678015" y="1644619"/>
                </a:cubicBezTo>
                <a:cubicBezTo>
                  <a:pt x="6505556" y="1649197"/>
                  <a:pt x="6300910" y="1638844"/>
                  <a:pt x="5973585" y="1644619"/>
                </a:cubicBezTo>
                <a:cubicBezTo>
                  <a:pt x="5646260" y="1650395"/>
                  <a:pt x="5475994" y="1633902"/>
                  <a:pt x="5333195" y="1644619"/>
                </a:cubicBezTo>
                <a:cubicBezTo>
                  <a:pt x="5190396" y="1655337"/>
                  <a:pt x="5107119" y="1664155"/>
                  <a:pt x="4884921" y="1644619"/>
                </a:cubicBezTo>
                <a:cubicBezTo>
                  <a:pt x="4662723" y="1625083"/>
                  <a:pt x="4625411" y="1641828"/>
                  <a:pt x="4372609" y="1644619"/>
                </a:cubicBezTo>
                <a:cubicBezTo>
                  <a:pt x="4119807" y="1647410"/>
                  <a:pt x="3856591" y="1640003"/>
                  <a:pt x="3604140" y="1644619"/>
                </a:cubicBezTo>
                <a:cubicBezTo>
                  <a:pt x="3351689" y="1649235"/>
                  <a:pt x="3241741" y="1622819"/>
                  <a:pt x="2963750" y="1644619"/>
                </a:cubicBezTo>
                <a:cubicBezTo>
                  <a:pt x="2685759" y="1666420"/>
                  <a:pt x="2623435" y="1626599"/>
                  <a:pt x="2451437" y="1644619"/>
                </a:cubicBezTo>
                <a:cubicBezTo>
                  <a:pt x="2279439" y="1662639"/>
                  <a:pt x="1949957" y="1640061"/>
                  <a:pt x="1811046" y="1644619"/>
                </a:cubicBezTo>
                <a:cubicBezTo>
                  <a:pt x="1672135" y="1649177"/>
                  <a:pt x="1528653" y="1631891"/>
                  <a:pt x="1362773" y="1644619"/>
                </a:cubicBezTo>
                <a:cubicBezTo>
                  <a:pt x="1196893" y="1657347"/>
                  <a:pt x="1133555" y="1635371"/>
                  <a:pt x="914500" y="1644619"/>
                </a:cubicBezTo>
                <a:cubicBezTo>
                  <a:pt x="695445" y="1653867"/>
                  <a:pt x="488862" y="1615341"/>
                  <a:pt x="274109" y="1644619"/>
                </a:cubicBezTo>
                <a:cubicBezTo>
                  <a:pt x="147380" y="1653248"/>
                  <a:pt x="7785" y="1548119"/>
                  <a:pt x="0" y="1370510"/>
                </a:cubicBezTo>
                <a:cubicBezTo>
                  <a:pt x="9527" y="1201105"/>
                  <a:pt x="21520" y="1067494"/>
                  <a:pt x="0" y="855202"/>
                </a:cubicBezTo>
                <a:cubicBezTo>
                  <a:pt x="-21520" y="642910"/>
                  <a:pt x="26916" y="533516"/>
                  <a:pt x="0" y="274109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15BC205-39C5-0A9A-2278-E0A0A71CE677}"/>
              </a:ext>
            </a:extLst>
          </p:cNvPr>
          <p:cNvSpPr/>
          <p:nvPr/>
        </p:nvSpPr>
        <p:spPr>
          <a:xfrm>
            <a:off x="82710" y="2773116"/>
            <a:ext cx="4626654" cy="729326"/>
          </a:xfrm>
          <a:custGeom>
            <a:avLst/>
            <a:gdLst>
              <a:gd name="connsiteX0" fmla="*/ 0 w 4626654"/>
              <a:gd name="connsiteY0" fmla="*/ 121557 h 729326"/>
              <a:gd name="connsiteX1" fmla="*/ 121557 w 4626654"/>
              <a:gd name="connsiteY1" fmla="*/ 0 h 729326"/>
              <a:gd name="connsiteX2" fmla="*/ 747777 w 4626654"/>
              <a:gd name="connsiteY2" fmla="*/ 0 h 729326"/>
              <a:gd name="connsiteX3" fmla="*/ 1286326 w 4626654"/>
              <a:gd name="connsiteY3" fmla="*/ 0 h 729326"/>
              <a:gd name="connsiteX4" fmla="*/ 1956382 w 4626654"/>
              <a:gd name="connsiteY4" fmla="*/ 0 h 729326"/>
              <a:gd name="connsiteX5" fmla="*/ 2626437 w 4626654"/>
              <a:gd name="connsiteY5" fmla="*/ 0 h 729326"/>
              <a:gd name="connsiteX6" fmla="*/ 3296492 w 4626654"/>
              <a:gd name="connsiteY6" fmla="*/ 0 h 729326"/>
              <a:gd name="connsiteX7" fmla="*/ 3835042 w 4626654"/>
              <a:gd name="connsiteY7" fmla="*/ 0 h 729326"/>
              <a:gd name="connsiteX8" fmla="*/ 4505097 w 4626654"/>
              <a:gd name="connsiteY8" fmla="*/ 0 h 729326"/>
              <a:gd name="connsiteX9" fmla="*/ 4626654 w 4626654"/>
              <a:gd name="connsiteY9" fmla="*/ 121557 h 729326"/>
              <a:gd name="connsiteX10" fmla="*/ 4626654 w 4626654"/>
              <a:gd name="connsiteY10" fmla="*/ 607769 h 729326"/>
              <a:gd name="connsiteX11" fmla="*/ 4505097 w 4626654"/>
              <a:gd name="connsiteY11" fmla="*/ 729326 h 729326"/>
              <a:gd name="connsiteX12" fmla="*/ 3966548 w 4626654"/>
              <a:gd name="connsiteY12" fmla="*/ 729326 h 729326"/>
              <a:gd name="connsiteX13" fmla="*/ 3252657 w 4626654"/>
              <a:gd name="connsiteY13" fmla="*/ 729326 h 729326"/>
              <a:gd name="connsiteX14" fmla="*/ 2538766 w 4626654"/>
              <a:gd name="connsiteY14" fmla="*/ 729326 h 729326"/>
              <a:gd name="connsiteX15" fmla="*/ 1912546 w 4626654"/>
              <a:gd name="connsiteY15" fmla="*/ 729326 h 729326"/>
              <a:gd name="connsiteX16" fmla="*/ 1330162 w 4626654"/>
              <a:gd name="connsiteY16" fmla="*/ 729326 h 729326"/>
              <a:gd name="connsiteX17" fmla="*/ 747777 w 4626654"/>
              <a:gd name="connsiteY17" fmla="*/ 729326 h 729326"/>
              <a:gd name="connsiteX18" fmla="*/ 121557 w 4626654"/>
              <a:gd name="connsiteY18" fmla="*/ 729326 h 729326"/>
              <a:gd name="connsiteX19" fmla="*/ 0 w 4626654"/>
              <a:gd name="connsiteY19" fmla="*/ 607769 h 729326"/>
              <a:gd name="connsiteX20" fmla="*/ 0 w 4626654"/>
              <a:gd name="connsiteY20" fmla="*/ 121557 h 72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26654" h="729326" fill="none" extrusionOk="0">
                <a:moveTo>
                  <a:pt x="0" y="121557"/>
                </a:moveTo>
                <a:cubicBezTo>
                  <a:pt x="4048" y="56417"/>
                  <a:pt x="54979" y="8950"/>
                  <a:pt x="121557" y="0"/>
                </a:cubicBezTo>
                <a:cubicBezTo>
                  <a:pt x="373943" y="-3206"/>
                  <a:pt x="612147" y="16189"/>
                  <a:pt x="747777" y="0"/>
                </a:cubicBezTo>
                <a:cubicBezTo>
                  <a:pt x="883407" y="-16189"/>
                  <a:pt x="1178114" y="17350"/>
                  <a:pt x="1286326" y="0"/>
                </a:cubicBezTo>
                <a:cubicBezTo>
                  <a:pt x="1394538" y="-17350"/>
                  <a:pt x="1787017" y="-28722"/>
                  <a:pt x="1956382" y="0"/>
                </a:cubicBezTo>
                <a:cubicBezTo>
                  <a:pt x="2125747" y="28722"/>
                  <a:pt x="2461576" y="-31042"/>
                  <a:pt x="2626437" y="0"/>
                </a:cubicBezTo>
                <a:cubicBezTo>
                  <a:pt x="2791298" y="31042"/>
                  <a:pt x="3083066" y="-9919"/>
                  <a:pt x="3296492" y="0"/>
                </a:cubicBezTo>
                <a:cubicBezTo>
                  <a:pt x="3509919" y="9919"/>
                  <a:pt x="3625040" y="9184"/>
                  <a:pt x="3835042" y="0"/>
                </a:cubicBezTo>
                <a:cubicBezTo>
                  <a:pt x="4045044" y="-9184"/>
                  <a:pt x="4298792" y="-10210"/>
                  <a:pt x="4505097" y="0"/>
                </a:cubicBezTo>
                <a:cubicBezTo>
                  <a:pt x="4586749" y="-5958"/>
                  <a:pt x="4632791" y="59886"/>
                  <a:pt x="4626654" y="121557"/>
                </a:cubicBezTo>
                <a:cubicBezTo>
                  <a:pt x="4632036" y="310830"/>
                  <a:pt x="4611499" y="441323"/>
                  <a:pt x="4626654" y="607769"/>
                </a:cubicBezTo>
                <a:cubicBezTo>
                  <a:pt x="4628233" y="669473"/>
                  <a:pt x="4561864" y="736409"/>
                  <a:pt x="4505097" y="729326"/>
                </a:cubicBezTo>
                <a:cubicBezTo>
                  <a:pt x="4321005" y="747926"/>
                  <a:pt x="4132145" y="749565"/>
                  <a:pt x="3966548" y="729326"/>
                </a:cubicBezTo>
                <a:cubicBezTo>
                  <a:pt x="3800951" y="709087"/>
                  <a:pt x="3541674" y="761214"/>
                  <a:pt x="3252657" y="729326"/>
                </a:cubicBezTo>
                <a:cubicBezTo>
                  <a:pt x="2963640" y="697438"/>
                  <a:pt x="2843934" y="741937"/>
                  <a:pt x="2538766" y="729326"/>
                </a:cubicBezTo>
                <a:cubicBezTo>
                  <a:pt x="2233598" y="716715"/>
                  <a:pt x="2154481" y="724521"/>
                  <a:pt x="1912546" y="729326"/>
                </a:cubicBezTo>
                <a:cubicBezTo>
                  <a:pt x="1670611" y="734131"/>
                  <a:pt x="1477134" y="722460"/>
                  <a:pt x="1330162" y="729326"/>
                </a:cubicBezTo>
                <a:cubicBezTo>
                  <a:pt x="1183190" y="736192"/>
                  <a:pt x="954032" y="722122"/>
                  <a:pt x="747777" y="729326"/>
                </a:cubicBezTo>
                <a:cubicBezTo>
                  <a:pt x="541522" y="736530"/>
                  <a:pt x="326880" y="760199"/>
                  <a:pt x="121557" y="729326"/>
                </a:cubicBezTo>
                <a:cubicBezTo>
                  <a:pt x="46320" y="718647"/>
                  <a:pt x="2630" y="681153"/>
                  <a:pt x="0" y="607769"/>
                </a:cubicBezTo>
                <a:cubicBezTo>
                  <a:pt x="-1234" y="468750"/>
                  <a:pt x="17056" y="301862"/>
                  <a:pt x="0" y="121557"/>
                </a:cubicBezTo>
                <a:close/>
              </a:path>
              <a:path w="4626654" h="729326" stroke="0" extrusionOk="0">
                <a:moveTo>
                  <a:pt x="0" y="121557"/>
                </a:moveTo>
                <a:cubicBezTo>
                  <a:pt x="8264" y="42551"/>
                  <a:pt x="52351" y="15427"/>
                  <a:pt x="121557" y="0"/>
                </a:cubicBezTo>
                <a:cubicBezTo>
                  <a:pt x="309710" y="16962"/>
                  <a:pt x="472190" y="29072"/>
                  <a:pt x="747777" y="0"/>
                </a:cubicBezTo>
                <a:cubicBezTo>
                  <a:pt x="1023364" y="-29072"/>
                  <a:pt x="1269828" y="-5862"/>
                  <a:pt x="1461668" y="0"/>
                </a:cubicBezTo>
                <a:cubicBezTo>
                  <a:pt x="1653508" y="5862"/>
                  <a:pt x="1977317" y="-34481"/>
                  <a:pt x="2175559" y="0"/>
                </a:cubicBezTo>
                <a:cubicBezTo>
                  <a:pt x="2373801" y="34481"/>
                  <a:pt x="2526030" y="-638"/>
                  <a:pt x="2757943" y="0"/>
                </a:cubicBezTo>
                <a:cubicBezTo>
                  <a:pt x="2989856" y="638"/>
                  <a:pt x="3254655" y="-30152"/>
                  <a:pt x="3427999" y="0"/>
                </a:cubicBezTo>
                <a:cubicBezTo>
                  <a:pt x="3601343" y="30152"/>
                  <a:pt x="3974754" y="-40411"/>
                  <a:pt x="4505097" y="0"/>
                </a:cubicBezTo>
                <a:cubicBezTo>
                  <a:pt x="4563123" y="-2336"/>
                  <a:pt x="4618643" y="48484"/>
                  <a:pt x="4626654" y="121557"/>
                </a:cubicBezTo>
                <a:cubicBezTo>
                  <a:pt x="4636542" y="223163"/>
                  <a:pt x="4644153" y="465315"/>
                  <a:pt x="4626654" y="607769"/>
                </a:cubicBezTo>
                <a:cubicBezTo>
                  <a:pt x="4629222" y="678909"/>
                  <a:pt x="4570950" y="735168"/>
                  <a:pt x="4505097" y="729326"/>
                </a:cubicBezTo>
                <a:cubicBezTo>
                  <a:pt x="4228236" y="706059"/>
                  <a:pt x="4197452" y="727164"/>
                  <a:pt x="3922712" y="729326"/>
                </a:cubicBezTo>
                <a:cubicBezTo>
                  <a:pt x="3647972" y="731488"/>
                  <a:pt x="3443047" y="710155"/>
                  <a:pt x="3208822" y="729326"/>
                </a:cubicBezTo>
                <a:cubicBezTo>
                  <a:pt x="2974597" y="748498"/>
                  <a:pt x="2734662" y="730045"/>
                  <a:pt x="2582602" y="729326"/>
                </a:cubicBezTo>
                <a:cubicBezTo>
                  <a:pt x="2430542" y="728607"/>
                  <a:pt x="2111230" y="708343"/>
                  <a:pt x="1868711" y="729326"/>
                </a:cubicBezTo>
                <a:cubicBezTo>
                  <a:pt x="1626192" y="750309"/>
                  <a:pt x="1468181" y="722387"/>
                  <a:pt x="1330162" y="729326"/>
                </a:cubicBezTo>
                <a:cubicBezTo>
                  <a:pt x="1192143" y="736265"/>
                  <a:pt x="909430" y="729454"/>
                  <a:pt x="660106" y="729326"/>
                </a:cubicBezTo>
                <a:cubicBezTo>
                  <a:pt x="410782" y="729198"/>
                  <a:pt x="252362" y="741722"/>
                  <a:pt x="121557" y="729326"/>
                </a:cubicBezTo>
                <a:cubicBezTo>
                  <a:pt x="56165" y="727042"/>
                  <a:pt x="8592" y="676548"/>
                  <a:pt x="0" y="607769"/>
                </a:cubicBezTo>
                <a:cubicBezTo>
                  <a:pt x="15564" y="475650"/>
                  <a:pt x="1510" y="308687"/>
                  <a:pt x="0" y="12155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206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غالبا القيمة السوقية أكبر من القيمة الدفترية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ولكن أحيانا أقل والسبب ممكن يكون ؟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DFFF8E1-0A04-8CCD-B22D-4828EDAE61D4}"/>
              </a:ext>
            </a:extLst>
          </p:cNvPr>
          <p:cNvSpPr/>
          <p:nvPr/>
        </p:nvSpPr>
        <p:spPr>
          <a:xfrm>
            <a:off x="4746609" y="1771397"/>
            <a:ext cx="7180135" cy="1250845"/>
          </a:xfrm>
          <a:custGeom>
            <a:avLst/>
            <a:gdLst>
              <a:gd name="connsiteX0" fmla="*/ 0 w 7180135"/>
              <a:gd name="connsiteY0" fmla="*/ 208478 h 1250845"/>
              <a:gd name="connsiteX1" fmla="*/ 208478 w 7180135"/>
              <a:gd name="connsiteY1" fmla="*/ 0 h 1250845"/>
              <a:gd name="connsiteX2" fmla="*/ 1020059 w 7180135"/>
              <a:gd name="connsiteY2" fmla="*/ 0 h 1250845"/>
              <a:gd name="connsiteX3" fmla="*/ 1628746 w 7180135"/>
              <a:gd name="connsiteY3" fmla="*/ 0 h 1250845"/>
              <a:gd name="connsiteX4" fmla="*/ 2169800 w 7180135"/>
              <a:gd name="connsiteY4" fmla="*/ 0 h 1250845"/>
              <a:gd name="connsiteX5" fmla="*/ 2913750 w 7180135"/>
              <a:gd name="connsiteY5" fmla="*/ 0 h 1250845"/>
              <a:gd name="connsiteX6" fmla="*/ 3522436 w 7180135"/>
              <a:gd name="connsiteY6" fmla="*/ 0 h 1250845"/>
              <a:gd name="connsiteX7" fmla="*/ 4334017 w 7180135"/>
              <a:gd name="connsiteY7" fmla="*/ 0 h 1250845"/>
              <a:gd name="connsiteX8" fmla="*/ 4875072 w 7180135"/>
              <a:gd name="connsiteY8" fmla="*/ 0 h 1250845"/>
              <a:gd name="connsiteX9" fmla="*/ 5686653 w 7180135"/>
              <a:gd name="connsiteY9" fmla="*/ 0 h 1250845"/>
              <a:gd name="connsiteX10" fmla="*/ 6160076 w 7180135"/>
              <a:gd name="connsiteY10" fmla="*/ 0 h 1250845"/>
              <a:gd name="connsiteX11" fmla="*/ 6971657 w 7180135"/>
              <a:gd name="connsiteY11" fmla="*/ 0 h 1250845"/>
              <a:gd name="connsiteX12" fmla="*/ 7180135 w 7180135"/>
              <a:gd name="connsiteY12" fmla="*/ 208478 h 1250845"/>
              <a:gd name="connsiteX13" fmla="*/ 7180135 w 7180135"/>
              <a:gd name="connsiteY13" fmla="*/ 600406 h 1250845"/>
              <a:gd name="connsiteX14" fmla="*/ 7180135 w 7180135"/>
              <a:gd name="connsiteY14" fmla="*/ 1042367 h 1250845"/>
              <a:gd name="connsiteX15" fmla="*/ 6971657 w 7180135"/>
              <a:gd name="connsiteY15" fmla="*/ 1250845 h 1250845"/>
              <a:gd name="connsiteX16" fmla="*/ 6227707 w 7180135"/>
              <a:gd name="connsiteY16" fmla="*/ 1250845 h 1250845"/>
              <a:gd name="connsiteX17" fmla="*/ 5551389 w 7180135"/>
              <a:gd name="connsiteY17" fmla="*/ 1250845 h 1250845"/>
              <a:gd name="connsiteX18" fmla="*/ 5077967 w 7180135"/>
              <a:gd name="connsiteY18" fmla="*/ 1250845 h 1250845"/>
              <a:gd name="connsiteX19" fmla="*/ 4536913 w 7180135"/>
              <a:gd name="connsiteY19" fmla="*/ 1250845 h 1250845"/>
              <a:gd name="connsiteX20" fmla="*/ 3725331 w 7180135"/>
              <a:gd name="connsiteY20" fmla="*/ 1250845 h 1250845"/>
              <a:gd name="connsiteX21" fmla="*/ 3049013 w 7180135"/>
              <a:gd name="connsiteY21" fmla="*/ 1250845 h 1250845"/>
              <a:gd name="connsiteX22" fmla="*/ 2507959 w 7180135"/>
              <a:gd name="connsiteY22" fmla="*/ 1250845 h 1250845"/>
              <a:gd name="connsiteX23" fmla="*/ 1831641 w 7180135"/>
              <a:gd name="connsiteY23" fmla="*/ 1250845 h 1250845"/>
              <a:gd name="connsiteX24" fmla="*/ 1358218 w 7180135"/>
              <a:gd name="connsiteY24" fmla="*/ 1250845 h 1250845"/>
              <a:gd name="connsiteX25" fmla="*/ 884796 w 7180135"/>
              <a:gd name="connsiteY25" fmla="*/ 1250845 h 1250845"/>
              <a:gd name="connsiteX26" fmla="*/ 208478 w 7180135"/>
              <a:gd name="connsiteY26" fmla="*/ 1250845 h 1250845"/>
              <a:gd name="connsiteX27" fmla="*/ 0 w 7180135"/>
              <a:gd name="connsiteY27" fmla="*/ 1042367 h 1250845"/>
              <a:gd name="connsiteX28" fmla="*/ 0 w 7180135"/>
              <a:gd name="connsiteY28" fmla="*/ 650439 h 1250845"/>
              <a:gd name="connsiteX29" fmla="*/ 0 w 7180135"/>
              <a:gd name="connsiteY29" fmla="*/ 208478 h 125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80135" h="1250845" extrusionOk="0">
                <a:moveTo>
                  <a:pt x="0" y="208478"/>
                </a:moveTo>
                <a:cubicBezTo>
                  <a:pt x="-9841" y="87269"/>
                  <a:pt x="88636" y="1765"/>
                  <a:pt x="208478" y="0"/>
                </a:cubicBezTo>
                <a:cubicBezTo>
                  <a:pt x="578120" y="28658"/>
                  <a:pt x="801612" y="-11078"/>
                  <a:pt x="1020059" y="0"/>
                </a:cubicBezTo>
                <a:cubicBezTo>
                  <a:pt x="1238506" y="11078"/>
                  <a:pt x="1436227" y="-7412"/>
                  <a:pt x="1628746" y="0"/>
                </a:cubicBezTo>
                <a:cubicBezTo>
                  <a:pt x="1821265" y="7412"/>
                  <a:pt x="2038468" y="7993"/>
                  <a:pt x="2169800" y="0"/>
                </a:cubicBezTo>
                <a:cubicBezTo>
                  <a:pt x="2301132" y="-7993"/>
                  <a:pt x="2648204" y="970"/>
                  <a:pt x="2913750" y="0"/>
                </a:cubicBezTo>
                <a:cubicBezTo>
                  <a:pt x="3179296" y="-970"/>
                  <a:pt x="3221066" y="29274"/>
                  <a:pt x="3522436" y="0"/>
                </a:cubicBezTo>
                <a:cubicBezTo>
                  <a:pt x="3823806" y="-29274"/>
                  <a:pt x="4074213" y="33050"/>
                  <a:pt x="4334017" y="0"/>
                </a:cubicBezTo>
                <a:cubicBezTo>
                  <a:pt x="4593821" y="-33050"/>
                  <a:pt x="4712068" y="10331"/>
                  <a:pt x="4875072" y="0"/>
                </a:cubicBezTo>
                <a:cubicBezTo>
                  <a:pt x="5038076" y="-10331"/>
                  <a:pt x="5409086" y="25859"/>
                  <a:pt x="5686653" y="0"/>
                </a:cubicBezTo>
                <a:cubicBezTo>
                  <a:pt x="5964220" y="-25859"/>
                  <a:pt x="5991644" y="4761"/>
                  <a:pt x="6160076" y="0"/>
                </a:cubicBezTo>
                <a:cubicBezTo>
                  <a:pt x="6328508" y="-4761"/>
                  <a:pt x="6751460" y="-28225"/>
                  <a:pt x="6971657" y="0"/>
                </a:cubicBezTo>
                <a:cubicBezTo>
                  <a:pt x="7090893" y="6099"/>
                  <a:pt x="7181227" y="104644"/>
                  <a:pt x="7180135" y="208478"/>
                </a:cubicBezTo>
                <a:cubicBezTo>
                  <a:pt x="7171136" y="379278"/>
                  <a:pt x="7177734" y="434536"/>
                  <a:pt x="7180135" y="600406"/>
                </a:cubicBezTo>
                <a:cubicBezTo>
                  <a:pt x="7182536" y="766276"/>
                  <a:pt x="7182552" y="845550"/>
                  <a:pt x="7180135" y="1042367"/>
                </a:cubicBezTo>
                <a:cubicBezTo>
                  <a:pt x="7176518" y="1158100"/>
                  <a:pt x="7077429" y="1244382"/>
                  <a:pt x="6971657" y="1250845"/>
                </a:cubicBezTo>
                <a:cubicBezTo>
                  <a:pt x="6810136" y="1221529"/>
                  <a:pt x="6585224" y="1283658"/>
                  <a:pt x="6227707" y="1250845"/>
                </a:cubicBezTo>
                <a:cubicBezTo>
                  <a:pt x="5870190" y="1218033"/>
                  <a:pt x="5689210" y="1281607"/>
                  <a:pt x="5551389" y="1250845"/>
                </a:cubicBezTo>
                <a:cubicBezTo>
                  <a:pt x="5413568" y="1220083"/>
                  <a:pt x="5236119" y="1245011"/>
                  <a:pt x="5077967" y="1250845"/>
                </a:cubicBezTo>
                <a:cubicBezTo>
                  <a:pt x="4919815" y="1256679"/>
                  <a:pt x="4767320" y="1236046"/>
                  <a:pt x="4536913" y="1250845"/>
                </a:cubicBezTo>
                <a:cubicBezTo>
                  <a:pt x="4306506" y="1265644"/>
                  <a:pt x="4069722" y="1233872"/>
                  <a:pt x="3725331" y="1250845"/>
                </a:cubicBezTo>
                <a:cubicBezTo>
                  <a:pt x="3380940" y="1267818"/>
                  <a:pt x="3371020" y="1221696"/>
                  <a:pt x="3049013" y="1250845"/>
                </a:cubicBezTo>
                <a:cubicBezTo>
                  <a:pt x="2727006" y="1279994"/>
                  <a:pt x="2642307" y="1243527"/>
                  <a:pt x="2507959" y="1250845"/>
                </a:cubicBezTo>
                <a:cubicBezTo>
                  <a:pt x="2373611" y="1258163"/>
                  <a:pt x="2040538" y="1272842"/>
                  <a:pt x="1831641" y="1250845"/>
                </a:cubicBezTo>
                <a:cubicBezTo>
                  <a:pt x="1622744" y="1228848"/>
                  <a:pt x="1539686" y="1248316"/>
                  <a:pt x="1358218" y="1250845"/>
                </a:cubicBezTo>
                <a:cubicBezTo>
                  <a:pt x="1176750" y="1253374"/>
                  <a:pt x="1098528" y="1231509"/>
                  <a:pt x="884796" y="1250845"/>
                </a:cubicBezTo>
                <a:cubicBezTo>
                  <a:pt x="671064" y="1270181"/>
                  <a:pt x="406552" y="1224344"/>
                  <a:pt x="208478" y="1250845"/>
                </a:cubicBezTo>
                <a:cubicBezTo>
                  <a:pt x="119148" y="1259878"/>
                  <a:pt x="3931" y="1170748"/>
                  <a:pt x="0" y="1042367"/>
                </a:cubicBezTo>
                <a:cubicBezTo>
                  <a:pt x="2458" y="908498"/>
                  <a:pt x="-5185" y="777550"/>
                  <a:pt x="0" y="650439"/>
                </a:cubicBezTo>
                <a:cubicBezTo>
                  <a:pt x="5185" y="523328"/>
                  <a:pt x="-10235" y="418333"/>
                  <a:pt x="0" y="208478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48B7472-6941-5CC8-81C1-3E5430FC08DC}"/>
              </a:ext>
            </a:extLst>
          </p:cNvPr>
          <p:cNvSpPr/>
          <p:nvPr/>
        </p:nvSpPr>
        <p:spPr>
          <a:xfrm>
            <a:off x="2184591" y="3713929"/>
            <a:ext cx="2647717" cy="399590"/>
          </a:xfrm>
          <a:custGeom>
            <a:avLst/>
            <a:gdLst>
              <a:gd name="connsiteX0" fmla="*/ 0 w 2647717"/>
              <a:gd name="connsiteY0" fmla="*/ 66600 h 399590"/>
              <a:gd name="connsiteX1" fmla="*/ 66600 w 2647717"/>
              <a:gd name="connsiteY1" fmla="*/ 0 h 399590"/>
              <a:gd name="connsiteX2" fmla="*/ 720374 w 2647717"/>
              <a:gd name="connsiteY2" fmla="*/ 0 h 399590"/>
              <a:gd name="connsiteX3" fmla="*/ 1298713 w 2647717"/>
              <a:gd name="connsiteY3" fmla="*/ 0 h 399590"/>
              <a:gd name="connsiteX4" fmla="*/ 1952488 w 2647717"/>
              <a:gd name="connsiteY4" fmla="*/ 0 h 399590"/>
              <a:gd name="connsiteX5" fmla="*/ 2581117 w 2647717"/>
              <a:gd name="connsiteY5" fmla="*/ 0 h 399590"/>
              <a:gd name="connsiteX6" fmla="*/ 2647717 w 2647717"/>
              <a:gd name="connsiteY6" fmla="*/ 66600 h 399590"/>
              <a:gd name="connsiteX7" fmla="*/ 2647717 w 2647717"/>
              <a:gd name="connsiteY7" fmla="*/ 332990 h 399590"/>
              <a:gd name="connsiteX8" fmla="*/ 2581117 w 2647717"/>
              <a:gd name="connsiteY8" fmla="*/ 399590 h 399590"/>
              <a:gd name="connsiteX9" fmla="*/ 2002778 w 2647717"/>
              <a:gd name="connsiteY9" fmla="*/ 399590 h 399590"/>
              <a:gd name="connsiteX10" fmla="*/ 1349004 w 2647717"/>
              <a:gd name="connsiteY10" fmla="*/ 399590 h 399590"/>
              <a:gd name="connsiteX11" fmla="*/ 770665 w 2647717"/>
              <a:gd name="connsiteY11" fmla="*/ 399590 h 399590"/>
              <a:gd name="connsiteX12" fmla="*/ 66600 w 2647717"/>
              <a:gd name="connsiteY12" fmla="*/ 399590 h 399590"/>
              <a:gd name="connsiteX13" fmla="*/ 0 w 2647717"/>
              <a:gd name="connsiteY13" fmla="*/ 332990 h 399590"/>
              <a:gd name="connsiteX14" fmla="*/ 0 w 2647717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7717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86461" y="16033"/>
                  <a:pt x="529152" y="-21007"/>
                  <a:pt x="720374" y="0"/>
                </a:cubicBezTo>
                <a:cubicBezTo>
                  <a:pt x="911596" y="21007"/>
                  <a:pt x="1137577" y="19104"/>
                  <a:pt x="1298713" y="0"/>
                </a:cubicBezTo>
                <a:cubicBezTo>
                  <a:pt x="1459849" y="-19104"/>
                  <a:pt x="1708127" y="-18466"/>
                  <a:pt x="1952488" y="0"/>
                </a:cubicBezTo>
                <a:cubicBezTo>
                  <a:pt x="2196850" y="18466"/>
                  <a:pt x="2345815" y="-27539"/>
                  <a:pt x="2581117" y="0"/>
                </a:cubicBezTo>
                <a:cubicBezTo>
                  <a:pt x="2623878" y="2945"/>
                  <a:pt x="2648013" y="34586"/>
                  <a:pt x="2647717" y="66600"/>
                </a:cubicBezTo>
                <a:cubicBezTo>
                  <a:pt x="2647308" y="145208"/>
                  <a:pt x="2641117" y="278051"/>
                  <a:pt x="2647717" y="332990"/>
                </a:cubicBezTo>
                <a:cubicBezTo>
                  <a:pt x="2650846" y="368370"/>
                  <a:pt x="2618421" y="398465"/>
                  <a:pt x="2581117" y="399590"/>
                </a:cubicBezTo>
                <a:cubicBezTo>
                  <a:pt x="2312170" y="375758"/>
                  <a:pt x="2151471" y="371425"/>
                  <a:pt x="2002778" y="399590"/>
                </a:cubicBezTo>
                <a:cubicBezTo>
                  <a:pt x="1854085" y="427755"/>
                  <a:pt x="1538180" y="419851"/>
                  <a:pt x="1349004" y="399590"/>
                </a:cubicBezTo>
                <a:cubicBezTo>
                  <a:pt x="1159828" y="379329"/>
                  <a:pt x="916463" y="424045"/>
                  <a:pt x="770665" y="399590"/>
                </a:cubicBezTo>
                <a:cubicBezTo>
                  <a:pt x="624867" y="375135"/>
                  <a:pt x="249933" y="391826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4771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3035" y="-8646"/>
                  <a:pt x="504507" y="-30598"/>
                  <a:pt x="695229" y="0"/>
                </a:cubicBezTo>
                <a:cubicBezTo>
                  <a:pt x="885951" y="30598"/>
                  <a:pt x="1234602" y="-1351"/>
                  <a:pt x="1374149" y="0"/>
                </a:cubicBezTo>
                <a:cubicBezTo>
                  <a:pt x="1513696" y="1351"/>
                  <a:pt x="2092980" y="-238"/>
                  <a:pt x="2581117" y="0"/>
                </a:cubicBezTo>
                <a:cubicBezTo>
                  <a:pt x="2615355" y="3418"/>
                  <a:pt x="2647471" y="25716"/>
                  <a:pt x="2647717" y="66600"/>
                </a:cubicBezTo>
                <a:cubicBezTo>
                  <a:pt x="2648335" y="163177"/>
                  <a:pt x="2653668" y="233743"/>
                  <a:pt x="2647717" y="332990"/>
                </a:cubicBezTo>
                <a:cubicBezTo>
                  <a:pt x="2641560" y="368193"/>
                  <a:pt x="2617081" y="398983"/>
                  <a:pt x="2581117" y="399590"/>
                </a:cubicBezTo>
                <a:cubicBezTo>
                  <a:pt x="2366650" y="368211"/>
                  <a:pt x="2156721" y="421415"/>
                  <a:pt x="1927343" y="399590"/>
                </a:cubicBezTo>
                <a:cubicBezTo>
                  <a:pt x="1697965" y="377765"/>
                  <a:pt x="1463491" y="419973"/>
                  <a:pt x="1273568" y="399590"/>
                </a:cubicBezTo>
                <a:cubicBezTo>
                  <a:pt x="1083646" y="379207"/>
                  <a:pt x="933941" y="422837"/>
                  <a:pt x="720374" y="399590"/>
                </a:cubicBezTo>
                <a:cubicBezTo>
                  <a:pt x="506807" y="376343"/>
                  <a:pt x="309746" y="42278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السوق فقد الثقة في الشركة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6DCCAFB-2892-7E9E-1E70-7E7231CD5A0B}"/>
              </a:ext>
            </a:extLst>
          </p:cNvPr>
          <p:cNvSpPr/>
          <p:nvPr/>
        </p:nvSpPr>
        <p:spPr>
          <a:xfrm>
            <a:off x="2992557" y="4225526"/>
            <a:ext cx="1875472" cy="399590"/>
          </a:xfrm>
          <a:custGeom>
            <a:avLst/>
            <a:gdLst>
              <a:gd name="connsiteX0" fmla="*/ 0 w 1875472"/>
              <a:gd name="connsiteY0" fmla="*/ 66600 h 399590"/>
              <a:gd name="connsiteX1" fmla="*/ 66600 w 1875472"/>
              <a:gd name="connsiteY1" fmla="*/ 0 h 399590"/>
              <a:gd name="connsiteX2" fmla="*/ 664780 w 1875472"/>
              <a:gd name="connsiteY2" fmla="*/ 0 h 399590"/>
              <a:gd name="connsiteX3" fmla="*/ 1262960 w 1875472"/>
              <a:gd name="connsiteY3" fmla="*/ 0 h 399590"/>
              <a:gd name="connsiteX4" fmla="*/ 1808872 w 1875472"/>
              <a:gd name="connsiteY4" fmla="*/ 0 h 399590"/>
              <a:gd name="connsiteX5" fmla="*/ 1875472 w 1875472"/>
              <a:gd name="connsiteY5" fmla="*/ 66600 h 399590"/>
              <a:gd name="connsiteX6" fmla="*/ 1875472 w 1875472"/>
              <a:gd name="connsiteY6" fmla="*/ 332990 h 399590"/>
              <a:gd name="connsiteX7" fmla="*/ 1808872 w 1875472"/>
              <a:gd name="connsiteY7" fmla="*/ 399590 h 399590"/>
              <a:gd name="connsiteX8" fmla="*/ 1210692 w 1875472"/>
              <a:gd name="connsiteY8" fmla="*/ 399590 h 399590"/>
              <a:gd name="connsiteX9" fmla="*/ 612512 w 1875472"/>
              <a:gd name="connsiteY9" fmla="*/ 399590 h 399590"/>
              <a:gd name="connsiteX10" fmla="*/ 66600 w 1875472"/>
              <a:gd name="connsiteY10" fmla="*/ 399590 h 399590"/>
              <a:gd name="connsiteX11" fmla="*/ 0 w 1875472"/>
              <a:gd name="connsiteY11" fmla="*/ 332990 h 399590"/>
              <a:gd name="connsiteX12" fmla="*/ 0 w 1875472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5472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53115" y="-6155"/>
                  <a:pt x="466565" y="-6044"/>
                  <a:pt x="664780" y="0"/>
                </a:cubicBezTo>
                <a:cubicBezTo>
                  <a:pt x="862995" y="6044"/>
                  <a:pt x="993804" y="-17627"/>
                  <a:pt x="1262960" y="0"/>
                </a:cubicBezTo>
                <a:cubicBezTo>
                  <a:pt x="1532116" y="17627"/>
                  <a:pt x="1664558" y="24639"/>
                  <a:pt x="1808872" y="0"/>
                </a:cubicBezTo>
                <a:cubicBezTo>
                  <a:pt x="1841209" y="-436"/>
                  <a:pt x="1878371" y="28393"/>
                  <a:pt x="1875472" y="66600"/>
                </a:cubicBezTo>
                <a:cubicBezTo>
                  <a:pt x="1884946" y="138300"/>
                  <a:pt x="1862980" y="226928"/>
                  <a:pt x="1875472" y="332990"/>
                </a:cubicBezTo>
                <a:cubicBezTo>
                  <a:pt x="1866650" y="369513"/>
                  <a:pt x="1845174" y="398583"/>
                  <a:pt x="1808872" y="399590"/>
                </a:cubicBezTo>
                <a:cubicBezTo>
                  <a:pt x="1623293" y="397304"/>
                  <a:pt x="1330597" y="394807"/>
                  <a:pt x="1210692" y="399590"/>
                </a:cubicBezTo>
                <a:cubicBezTo>
                  <a:pt x="1090787" y="404373"/>
                  <a:pt x="894346" y="394647"/>
                  <a:pt x="612512" y="399590"/>
                </a:cubicBezTo>
                <a:cubicBezTo>
                  <a:pt x="330678" y="404533"/>
                  <a:pt x="200919" y="38339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754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2387" y="-25900"/>
                  <a:pt x="454360" y="9151"/>
                  <a:pt x="647357" y="0"/>
                </a:cubicBezTo>
                <a:cubicBezTo>
                  <a:pt x="840354" y="-9151"/>
                  <a:pt x="1107730" y="-10153"/>
                  <a:pt x="1262960" y="0"/>
                </a:cubicBezTo>
                <a:cubicBezTo>
                  <a:pt x="1418190" y="10153"/>
                  <a:pt x="1607450" y="-23359"/>
                  <a:pt x="1808872" y="0"/>
                </a:cubicBezTo>
                <a:cubicBezTo>
                  <a:pt x="1843110" y="3418"/>
                  <a:pt x="1875226" y="25716"/>
                  <a:pt x="1875472" y="66600"/>
                </a:cubicBezTo>
                <a:cubicBezTo>
                  <a:pt x="1876090" y="163177"/>
                  <a:pt x="1881423" y="233743"/>
                  <a:pt x="1875472" y="332990"/>
                </a:cubicBezTo>
                <a:cubicBezTo>
                  <a:pt x="1869315" y="368193"/>
                  <a:pt x="1844836" y="398983"/>
                  <a:pt x="1808872" y="399590"/>
                </a:cubicBezTo>
                <a:cubicBezTo>
                  <a:pt x="1573459" y="402807"/>
                  <a:pt x="1492480" y="383063"/>
                  <a:pt x="1210692" y="399590"/>
                </a:cubicBezTo>
                <a:cubicBezTo>
                  <a:pt x="928904" y="416117"/>
                  <a:pt x="850498" y="399189"/>
                  <a:pt x="612512" y="399590"/>
                </a:cubicBezTo>
                <a:cubicBezTo>
                  <a:pt x="374526" y="399991"/>
                  <a:pt x="209446" y="390665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مشاكل في التشغيل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9DE1DD-3020-BFCD-8627-38C937FABEDA}"/>
              </a:ext>
            </a:extLst>
          </p:cNvPr>
          <p:cNvSpPr/>
          <p:nvPr/>
        </p:nvSpPr>
        <p:spPr>
          <a:xfrm>
            <a:off x="203784" y="4225526"/>
            <a:ext cx="2620710" cy="399590"/>
          </a:xfrm>
          <a:custGeom>
            <a:avLst/>
            <a:gdLst>
              <a:gd name="connsiteX0" fmla="*/ 0 w 2620710"/>
              <a:gd name="connsiteY0" fmla="*/ 66600 h 399590"/>
              <a:gd name="connsiteX1" fmla="*/ 66600 w 2620710"/>
              <a:gd name="connsiteY1" fmla="*/ 0 h 399590"/>
              <a:gd name="connsiteX2" fmla="*/ 713353 w 2620710"/>
              <a:gd name="connsiteY2" fmla="*/ 0 h 399590"/>
              <a:gd name="connsiteX3" fmla="*/ 1285480 w 2620710"/>
              <a:gd name="connsiteY3" fmla="*/ 0 h 399590"/>
              <a:gd name="connsiteX4" fmla="*/ 1932233 w 2620710"/>
              <a:gd name="connsiteY4" fmla="*/ 0 h 399590"/>
              <a:gd name="connsiteX5" fmla="*/ 2554110 w 2620710"/>
              <a:gd name="connsiteY5" fmla="*/ 0 h 399590"/>
              <a:gd name="connsiteX6" fmla="*/ 2620710 w 2620710"/>
              <a:gd name="connsiteY6" fmla="*/ 66600 h 399590"/>
              <a:gd name="connsiteX7" fmla="*/ 2620710 w 2620710"/>
              <a:gd name="connsiteY7" fmla="*/ 332990 h 399590"/>
              <a:gd name="connsiteX8" fmla="*/ 2554110 w 2620710"/>
              <a:gd name="connsiteY8" fmla="*/ 399590 h 399590"/>
              <a:gd name="connsiteX9" fmla="*/ 1981983 w 2620710"/>
              <a:gd name="connsiteY9" fmla="*/ 399590 h 399590"/>
              <a:gd name="connsiteX10" fmla="*/ 1335230 w 2620710"/>
              <a:gd name="connsiteY10" fmla="*/ 399590 h 399590"/>
              <a:gd name="connsiteX11" fmla="*/ 763103 w 2620710"/>
              <a:gd name="connsiteY11" fmla="*/ 399590 h 399590"/>
              <a:gd name="connsiteX12" fmla="*/ 66600 w 2620710"/>
              <a:gd name="connsiteY12" fmla="*/ 399590 h 399590"/>
              <a:gd name="connsiteX13" fmla="*/ 0 w 2620710"/>
              <a:gd name="connsiteY13" fmla="*/ 332990 h 399590"/>
              <a:gd name="connsiteX14" fmla="*/ 0 w 2620710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0710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59170" y="29854"/>
                  <a:pt x="410315" y="11199"/>
                  <a:pt x="713353" y="0"/>
                </a:cubicBezTo>
                <a:cubicBezTo>
                  <a:pt x="1016391" y="-11199"/>
                  <a:pt x="1103319" y="-21801"/>
                  <a:pt x="1285480" y="0"/>
                </a:cubicBezTo>
                <a:cubicBezTo>
                  <a:pt x="1467641" y="21801"/>
                  <a:pt x="1781372" y="-31385"/>
                  <a:pt x="1932233" y="0"/>
                </a:cubicBezTo>
                <a:cubicBezTo>
                  <a:pt x="2083094" y="31385"/>
                  <a:pt x="2397441" y="-16037"/>
                  <a:pt x="2554110" y="0"/>
                </a:cubicBezTo>
                <a:cubicBezTo>
                  <a:pt x="2596871" y="2945"/>
                  <a:pt x="2621006" y="34586"/>
                  <a:pt x="2620710" y="66600"/>
                </a:cubicBezTo>
                <a:cubicBezTo>
                  <a:pt x="2620301" y="145208"/>
                  <a:pt x="2614110" y="278051"/>
                  <a:pt x="2620710" y="332990"/>
                </a:cubicBezTo>
                <a:cubicBezTo>
                  <a:pt x="2623839" y="368370"/>
                  <a:pt x="2591414" y="398465"/>
                  <a:pt x="2554110" y="399590"/>
                </a:cubicBezTo>
                <a:cubicBezTo>
                  <a:pt x="2286920" y="387346"/>
                  <a:pt x="2192950" y="397928"/>
                  <a:pt x="1981983" y="399590"/>
                </a:cubicBezTo>
                <a:cubicBezTo>
                  <a:pt x="1771016" y="401252"/>
                  <a:pt x="1511064" y="374959"/>
                  <a:pt x="1335230" y="399590"/>
                </a:cubicBezTo>
                <a:cubicBezTo>
                  <a:pt x="1159396" y="424221"/>
                  <a:pt x="1015350" y="424694"/>
                  <a:pt x="763103" y="399590"/>
                </a:cubicBezTo>
                <a:cubicBezTo>
                  <a:pt x="510856" y="374486"/>
                  <a:pt x="279633" y="417450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207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1560" y="16315"/>
                  <a:pt x="505906" y="-4708"/>
                  <a:pt x="688478" y="0"/>
                </a:cubicBezTo>
                <a:cubicBezTo>
                  <a:pt x="871050" y="4708"/>
                  <a:pt x="1179450" y="11592"/>
                  <a:pt x="1360105" y="0"/>
                </a:cubicBezTo>
                <a:cubicBezTo>
                  <a:pt x="1540760" y="-11592"/>
                  <a:pt x="2183538" y="17347"/>
                  <a:pt x="2554110" y="0"/>
                </a:cubicBezTo>
                <a:cubicBezTo>
                  <a:pt x="2588348" y="3418"/>
                  <a:pt x="2620464" y="25716"/>
                  <a:pt x="2620710" y="66600"/>
                </a:cubicBezTo>
                <a:cubicBezTo>
                  <a:pt x="2621328" y="163177"/>
                  <a:pt x="2626661" y="233743"/>
                  <a:pt x="2620710" y="332990"/>
                </a:cubicBezTo>
                <a:cubicBezTo>
                  <a:pt x="2614553" y="368193"/>
                  <a:pt x="2590074" y="398983"/>
                  <a:pt x="2554110" y="399590"/>
                </a:cubicBezTo>
                <a:cubicBezTo>
                  <a:pt x="2315243" y="429311"/>
                  <a:pt x="2138444" y="392127"/>
                  <a:pt x="1907357" y="399590"/>
                </a:cubicBezTo>
                <a:cubicBezTo>
                  <a:pt x="1676270" y="407053"/>
                  <a:pt x="1393062" y="388000"/>
                  <a:pt x="1260605" y="399590"/>
                </a:cubicBezTo>
                <a:cubicBezTo>
                  <a:pt x="1128148" y="411180"/>
                  <a:pt x="933495" y="380887"/>
                  <a:pt x="713353" y="399590"/>
                </a:cubicBezTo>
                <a:cubicBezTo>
                  <a:pt x="493211" y="418293"/>
                  <a:pt x="355149" y="3828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خسارة قضية مقاضاة في المحكمة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B196F8-C63A-F9AD-21BF-1F89E0C35E55}"/>
              </a:ext>
            </a:extLst>
          </p:cNvPr>
          <p:cNvSpPr/>
          <p:nvPr/>
        </p:nvSpPr>
        <p:spPr>
          <a:xfrm>
            <a:off x="3058728" y="4780631"/>
            <a:ext cx="1875472" cy="399590"/>
          </a:xfrm>
          <a:custGeom>
            <a:avLst/>
            <a:gdLst>
              <a:gd name="connsiteX0" fmla="*/ 0 w 1875472"/>
              <a:gd name="connsiteY0" fmla="*/ 66600 h 399590"/>
              <a:gd name="connsiteX1" fmla="*/ 66600 w 1875472"/>
              <a:gd name="connsiteY1" fmla="*/ 0 h 399590"/>
              <a:gd name="connsiteX2" fmla="*/ 664780 w 1875472"/>
              <a:gd name="connsiteY2" fmla="*/ 0 h 399590"/>
              <a:gd name="connsiteX3" fmla="*/ 1262960 w 1875472"/>
              <a:gd name="connsiteY3" fmla="*/ 0 h 399590"/>
              <a:gd name="connsiteX4" fmla="*/ 1808872 w 1875472"/>
              <a:gd name="connsiteY4" fmla="*/ 0 h 399590"/>
              <a:gd name="connsiteX5" fmla="*/ 1875472 w 1875472"/>
              <a:gd name="connsiteY5" fmla="*/ 66600 h 399590"/>
              <a:gd name="connsiteX6" fmla="*/ 1875472 w 1875472"/>
              <a:gd name="connsiteY6" fmla="*/ 332990 h 399590"/>
              <a:gd name="connsiteX7" fmla="*/ 1808872 w 1875472"/>
              <a:gd name="connsiteY7" fmla="*/ 399590 h 399590"/>
              <a:gd name="connsiteX8" fmla="*/ 1210692 w 1875472"/>
              <a:gd name="connsiteY8" fmla="*/ 399590 h 399590"/>
              <a:gd name="connsiteX9" fmla="*/ 612512 w 1875472"/>
              <a:gd name="connsiteY9" fmla="*/ 399590 h 399590"/>
              <a:gd name="connsiteX10" fmla="*/ 66600 w 1875472"/>
              <a:gd name="connsiteY10" fmla="*/ 399590 h 399590"/>
              <a:gd name="connsiteX11" fmla="*/ 0 w 1875472"/>
              <a:gd name="connsiteY11" fmla="*/ 332990 h 399590"/>
              <a:gd name="connsiteX12" fmla="*/ 0 w 1875472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5472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53115" y="-6155"/>
                  <a:pt x="466565" y="-6044"/>
                  <a:pt x="664780" y="0"/>
                </a:cubicBezTo>
                <a:cubicBezTo>
                  <a:pt x="862995" y="6044"/>
                  <a:pt x="993804" y="-17627"/>
                  <a:pt x="1262960" y="0"/>
                </a:cubicBezTo>
                <a:cubicBezTo>
                  <a:pt x="1532116" y="17627"/>
                  <a:pt x="1664558" y="24639"/>
                  <a:pt x="1808872" y="0"/>
                </a:cubicBezTo>
                <a:cubicBezTo>
                  <a:pt x="1841209" y="-436"/>
                  <a:pt x="1878371" y="28393"/>
                  <a:pt x="1875472" y="66600"/>
                </a:cubicBezTo>
                <a:cubicBezTo>
                  <a:pt x="1884946" y="138300"/>
                  <a:pt x="1862980" y="226928"/>
                  <a:pt x="1875472" y="332990"/>
                </a:cubicBezTo>
                <a:cubicBezTo>
                  <a:pt x="1866650" y="369513"/>
                  <a:pt x="1845174" y="398583"/>
                  <a:pt x="1808872" y="399590"/>
                </a:cubicBezTo>
                <a:cubicBezTo>
                  <a:pt x="1623293" y="397304"/>
                  <a:pt x="1330597" y="394807"/>
                  <a:pt x="1210692" y="399590"/>
                </a:cubicBezTo>
                <a:cubicBezTo>
                  <a:pt x="1090787" y="404373"/>
                  <a:pt x="894346" y="394647"/>
                  <a:pt x="612512" y="399590"/>
                </a:cubicBezTo>
                <a:cubicBezTo>
                  <a:pt x="330678" y="404533"/>
                  <a:pt x="200919" y="38339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754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2387" y="-25900"/>
                  <a:pt x="454360" y="9151"/>
                  <a:pt x="647357" y="0"/>
                </a:cubicBezTo>
                <a:cubicBezTo>
                  <a:pt x="840354" y="-9151"/>
                  <a:pt x="1107730" y="-10153"/>
                  <a:pt x="1262960" y="0"/>
                </a:cubicBezTo>
                <a:cubicBezTo>
                  <a:pt x="1418190" y="10153"/>
                  <a:pt x="1607450" y="-23359"/>
                  <a:pt x="1808872" y="0"/>
                </a:cubicBezTo>
                <a:cubicBezTo>
                  <a:pt x="1843110" y="3418"/>
                  <a:pt x="1875226" y="25716"/>
                  <a:pt x="1875472" y="66600"/>
                </a:cubicBezTo>
                <a:cubicBezTo>
                  <a:pt x="1876090" y="163177"/>
                  <a:pt x="1881423" y="233743"/>
                  <a:pt x="1875472" y="332990"/>
                </a:cubicBezTo>
                <a:cubicBezTo>
                  <a:pt x="1869315" y="368193"/>
                  <a:pt x="1844836" y="398983"/>
                  <a:pt x="1808872" y="399590"/>
                </a:cubicBezTo>
                <a:cubicBezTo>
                  <a:pt x="1573459" y="402807"/>
                  <a:pt x="1492480" y="383063"/>
                  <a:pt x="1210692" y="399590"/>
                </a:cubicBezTo>
                <a:cubicBezTo>
                  <a:pt x="928904" y="416117"/>
                  <a:pt x="850498" y="399189"/>
                  <a:pt x="612512" y="399590"/>
                </a:cubicBezTo>
                <a:cubicBezTo>
                  <a:pt x="374526" y="399991"/>
                  <a:pt x="209446" y="390665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سوء إدارة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9B8FA8B-0F15-CCA9-4472-63AE37194AF2}"/>
              </a:ext>
            </a:extLst>
          </p:cNvPr>
          <p:cNvSpPr/>
          <p:nvPr/>
        </p:nvSpPr>
        <p:spPr>
          <a:xfrm>
            <a:off x="895260" y="4746154"/>
            <a:ext cx="1875472" cy="399590"/>
          </a:xfrm>
          <a:custGeom>
            <a:avLst/>
            <a:gdLst>
              <a:gd name="connsiteX0" fmla="*/ 0 w 1875472"/>
              <a:gd name="connsiteY0" fmla="*/ 66600 h 399590"/>
              <a:gd name="connsiteX1" fmla="*/ 66600 w 1875472"/>
              <a:gd name="connsiteY1" fmla="*/ 0 h 399590"/>
              <a:gd name="connsiteX2" fmla="*/ 664780 w 1875472"/>
              <a:gd name="connsiteY2" fmla="*/ 0 h 399590"/>
              <a:gd name="connsiteX3" fmla="*/ 1262960 w 1875472"/>
              <a:gd name="connsiteY3" fmla="*/ 0 h 399590"/>
              <a:gd name="connsiteX4" fmla="*/ 1808872 w 1875472"/>
              <a:gd name="connsiteY4" fmla="*/ 0 h 399590"/>
              <a:gd name="connsiteX5" fmla="*/ 1875472 w 1875472"/>
              <a:gd name="connsiteY5" fmla="*/ 66600 h 399590"/>
              <a:gd name="connsiteX6" fmla="*/ 1875472 w 1875472"/>
              <a:gd name="connsiteY6" fmla="*/ 332990 h 399590"/>
              <a:gd name="connsiteX7" fmla="*/ 1808872 w 1875472"/>
              <a:gd name="connsiteY7" fmla="*/ 399590 h 399590"/>
              <a:gd name="connsiteX8" fmla="*/ 1210692 w 1875472"/>
              <a:gd name="connsiteY8" fmla="*/ 399590 h 399590"/>
              <a:gd name="connsiteX9" fmla="*/ 612512 w 1875472"/>
              <a:gd name="connsiteY9" fmla="*/ 399590 h 399590"/>
              <a:gd name="connsiteX10" fmla="*/ 66600 w 1875472"/>
              <a:gd name="connsiteY10" fmla="*/ 399590 h 399590"/>
              <a:gd name="connsiteX11" fmla="*/ 0 w 1875472"/>
              <a:gd name="connsiteY11" fmla="*/ 332990 h 399590"/>
              <a:gd name="connsiteX12" fmla="*/ 0 w 1875472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5472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53115" y="-6155"/>
                  <a:pt x="466565" y="-6044"/>
                  <a:pt x="664780" y="0"/>
                </a:cubicBezTo>
                <a:cubicBezTo>
                  <a:pt x="862995" y="6044"/>
                  <a:pt x="993804" y="-17627"/>
                  <a:pt x="1262960" y="0"/>
                </a:cubicBezTo>
                <a:cubicBezTo>
                  <a:pt x="1532116" y="17627"/>
                  <a:pt x="1664558" y="24639"/>
                  <a:pt x="1808872" y="0"/>
                </a:cubicBezTo>
                <a:cubicBezTo>
                  <a:pt x="1841209" y="-436"/>
                  <a:pt x="1878371" y="28393"/>
                  <a:pt x="1875472" y="66600"/>
                </a:cubicBezTo>
                <a:cubicBezTo>
                  <a:pt x="1884946" y="138300"/>
                  <a:pt x="1862980" y="226928"/>
                  <a:pt x="1875472" y="332990"/>
                </a:cubicBezTo>
                <a:cubicBezTo>
                  <a:pt x="1866650" y="369513"/>
                  <a:pt x="1845174" y="398583"/>
                  <a:pt x="1808872" y="399590"/>
                </a:cubicBezTo>
                <a:cubicBezTo>
                  <a:pt x="1623293" y="397304"/>
                  <a:pt x="1330597" y="394807"/>
                  <a:pt x="1210692" y="399590"/>
                </a:cubicBezTo>
                <a:cubicBezTo>
                  <a:pt x="1090787" y="404373"/>
                  <a:pt x="894346" y="394647"/>
                  <a:pt x="612512" y="399590"/>
                </a:cubicBezTo>
                <a:cubicBezTo>
                  <a:pt x="330678" y="404533"/>
                  <a:pt x="200919" y="38339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7547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2387" y="-25900"/>
                  <a:pt x="454360" y="9151"/>
                  <a:pt x="647357" y="0"/>
                </a:cubicBezTo>
                <a:cubicBezTo>
                  <a:pt x="840354" y="-9151"/>
                  <a:pt x="1107730" y="-10153"/>
                  <a:pt x="1262960" y="0"/>
                </a:cubicBezTo>
                <a:cubicBezTo>
                  <a:pt x="1418190" y="10153"/>
                  <a:pt x="1607450" y="-23359"/>
                  <a:pt x="1808872" y="0"/>
                </a:cubicBezTo>
                <a:cubicBezTo>
                  <a:pt x="1843110" y="3418"/>
                  <a:pt x="1875226" y="25716"/>
                  <a:pt x="1875472" y="66600"/>
                </a:cubicBezTo>
                <a:cubicBezTo>
                  <a:pt x="1876090" y="163177"/>
                  <a:pt x="1881423" y="233743"/>
                  <a:pt x="1875472" y="332990"/>
                </a:cubicBezTo>
                <a:cubicBezTo>
                  <a:pt x="1869315" y="368193"/>
                  <a:pt x="1844836" y="398983"/>
                  <a:pt x="1808872" y="399590"/>
                </a:cubicBezTo>
                <a:cubicBezTo>
                  <a:pt x="1573459" y="402807"/>
                  <a:pt x="1492480" y="383063"/>
                  <a:pt x="1210692" y="399590"/>
                </a:cubicBezTo>
                <a:cubicBezTo>
                  <a:pt x="928904" y="416117"/>
                  <a:pt x="850498" y="399189"/>
                  <a:pt x="612512" y="399590"/>
                </a:cubicBezTo>
                <a:cubicBezTo>
                  <a:pt x="374526" y="399991"/>
                  <a:pt x="209446" y="390665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مشاكل اقتصادية</a:t>
            </a:r>
            <a:endParaRPr lang="en-US" sz="12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D8182F2-7588-38AF-EC2F-07334726494B}"/>
              </a:ext>
            </a:extLst>
          </p:cNvPr>
          <p:cNvSpPr/>
          <p:nvPr/>
        </p:nvSpPr>
        <p:spPr>
          <a:xfrm>
            <a:off x="266509" y="5360781"/>
            <a:ext cx="4442855" cy="399590"/>
          </a:xfrm>
          <a:custGeom>
            <a:avLst/>
            <a:gdLst>
              <a:gd name="connsiteX0" fmla="*/ 0 w 4442855"/>
              <a:gd name="connsiteY0" fmla="*/ 66600 h 399590"/>
              <a:gd name="connsiteX1" fmla="*/ 66600 w 4442855"/>
              <a:gd name="connsiteY1" fmla="*/ 0 h 399590"/>
              <a:gd name="connsiteX2" fmla="*/ 682265 w 4442855"/>
              <a:gd name="connsiteY2" fmla="*/ 0 h 399590"/>
              <a:gd name="connsiteX3" fmla="*/ 1211737 w 4442855"/>
              <a:gd name="connsiteY3" fmla="*/ 0 h 399590"/>
              <a:gd name="connsiteX4" fmla="*/ 1870498 w 4442855"/>
              <a:gd name="connsiteY4" fmla="*/ 0 h 399590"/>
              <a:gd name="connsiteX5" fmla="*/ 2529260 w 4442855"/>
              <a:gd name="connsiteY5" fmla="*/ 0 h 399590"/>
              <a:gd name="connsiteX6" fmla="*/ 3188022 w 4442855"/>
              <a:gd name="connsiteY6" fmla="*/ 0 h 399590"/>
              <a:gd name="connsiteX7" fmla="*/ 3717493 w 4442855"/>
              <a:gd name="connsiteY7" fmla="*/ 0 h 399590"/>
              <a:gd name="connsiteX8" fmla="*/ 4376255 w 4442855"/>
              <a:gd name="connsiteY8" fmla="*/ 0 h 399590"/>
              <a:gd name="connsiteX9" fmla="*/ 4442855 w 4442855"/>
              <a:gd name="connsiteY9" fmla="*/ 66600 h 399590"/>
              <a:gd name="connsiteX10" fmla="*/ 4442855 w 4442855"/>
              <a:gd name="connsiteY10" fmla="*/ 332990 h 399590"/>
              <a:gd name="connsiteX11" fmla="*/ 4376255 w 4442855"/>
              <a:gd name="connsiteY11" fmla="*/ 399590 h 399590"/>
              <a:gd name="connsiteX12" fmla="*/ 3846783 w 4442855"/>
              <a:gd name="connsiteY12" fmla="*/ 399590 h 399590"/>
              <a:gd name="connsiteX13" fmla="*/ 3144925 w 4442855"/>
              <a:gd name="connsiteY13" fmla="*/ 399590 h 399590"/>
              <a:gd name="connsiteX14" fmla="*/ 2443067 w 4442855"/>
              <a:gd name="connsiteY14" fmla="*/ 399590 h 399590"/>
              <a:gd name="connsiteX15" fmla="*/ 1827402 w 4442855"/>
              <a:gd name="connsiteY15" fmla="*/ 399590 h 399590"/>
              <a:gd name="connsiteX16" fmla="*/ 1254833 w 4442855"/>
              <a:gd name="connsiteY16" fmla="*/ 399590 h 399590"/>
              <a:gd name="connsiteX17" fmla="*/ 682265 w 4442855"/>
              <a:gd name="connsiteY17" fmla="*/ 399590 h 399590"/>
              <a:gd name="connsiteX18" fmla="*/ 66600 w 4442855"/>
              <a:gd name="connsiteY18" fmla="*/ 399590 h 399590"/>
              <a:gd name="connsiteX19" fmla="*/ 0 w 4442855"/>
              <a:gd name="connsiteY19" fmla="*/ 332990 h 399590"/>
              <a:gd name="connsiteX20" fmla="*/ 0 w 4442855"/>
              <a:gd name="connsiteY2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2855" h="399590" fill="none" extrusionOk="0">
                <a:moveTo>
                  <a:pt x="0" y="66600"/>
                </a:moveTo>
                <a:cubicBezTo>
                  <a:pt x="5979" y="32763"/>
                  <a:pt x="30114" y="4768"/>
                  <a:pt x="66600" y="0"/>
                </a:cubicBezTo>
                <a:cubicBezTo>
                  <a:pt x="301584" y="-25656"/>
                  <a:pt x="558427" y="-7606"/>
                  <a:pt x="682265" y="0"/>
                </a:cubicBezTo>
                <a:cubicBezTo>
                  <a:pt x="806103" y="7606"/>
                  <a:pt x="1094722" y="-15173"/>
                  <a:pt x="1211737" y="0"/>
                </a:cubicBezTo>
                <a:cubicBezTo>
                  <a:pt x="1328752" y="15173"/>
                  <a:pt x="1685750" y="-14082"/>
                  <a:pt x="1870498" y="0"/>
                </a:cubicBezTo>
                <a:cubicBezTo>
                  <a:pt x="2055246" y="14082"/>
                  <a:pt x="2321200" y="-21351"/>
                  <a:pt x="2529260" y="0"/>
                </a:cubicBezTo>
                <a:cubicBezTo>
                  <a:pt x="2737320" y="21351"/>
                  <a:pt x="2914457" y="410"/>
                  <a:pt x="3188022" y="0"/>
                </a:cubicBezTo>
                <a:cubicBezTo>
                  <a:pt x="3461587" y="-410"/>
                  <a:pt x="3545545" y="841"/>
                  <a:pt x="3717493" y="0"/>
                </a:cubicBezTo>
                <a:cubicBezTo>
                  <a:pt x="3889441" y="-841"/>
                  <a:pt x="4150662" y="-5233"/>
                  <a:pt x="4376255" y="0"/>
                </a:cubicBezTo>
                <a:cubicBezTo>
                  <a:pt x="4414258" y="-501"/>
                  <a:pt x="4445178" y="31886"/>
                  <a:pt x="4442855" y="66600"/>
                </a:cubicBezTo>
                <a:cubicBezTo>
                  <a:pt x="4432628" y="141406"/>
                  <a:pt x="4441938" y="201721"/>
                  <a:pt x="4442855" y="332990"/>
                </a:cubicBezTo>
                <a:cubicBezTo>
                  <a:pt x="4443170" y="368688"/>
                  <a:pt x="4411452" y="400673"/>
                  <a:pt x="4376255" y="399590"/>
                </a:cubicBezTo>
                <a:cubicBezTo>
                  <a:pt x="4223667" y="410161"/>
                  <a:pt x="4079660" y="382182"/>
                  <a:pt x="3846783" y="399590"/>
                </a:cubicBezTo>
                <a:cubicBezTo>
                  <a:pt x="3613906" y="416998"/>
                  <a:pt x="3292754" y="375524"/>
                  <a:pt x="3144925" y="399590"/>
                </a:cubicBezTo>
                <a:cubicBezTo>
                  <a:pt x="2997096" y="423656"/>
                  <a:pt x="2643472" y="419319"/>
                  <a:pt x="2443067" y="399590"/>
                </a:cubicBezTo>
                <a:cubicBezTo>
                  <a:pt x="2242662" y="379861"/>
                  <a:pt x="1965285" y="425016"/>
                  <a:pt x="1827402" y="399590"/>
                </a:cubicBezTo>
                <a:cubicBezTo>
                  <a:pt x="1689519" y="374164"/>
                  <a:pt x="1526566" y="392249"/>
                  <a:pt x="1254833" y="399590"/>
                </a:cubicBezTo>
                <a:cubicBezTo>
                  <a:pt x="983100" y="406931"/>
                  <a:pt x="851986" y="396340"/>
                  <a:pt x="682265" y="399590"/>
                </a:cubicBezTo>
                <a:cubicBezTo>
                  <a:pt x="512544" y="402840"/>
                  <a:pt x="305758" y="370003"/>
                  <a:pt x="66600" y="399590"/>
                </a:cubicBezTo>
                <a:cubicBezTo>
                  <a:pt x="25881" y="394402"/>
                  <a:pt x="1240" y="372718"/>
                  <a:pt x="0" y="332990"/>
                </a:cubicBezTo>
                <a:cubicBezTo>
                  <a:pt x="-10706" y="220102"/>
                  <a:pt x="316" y="135907"/>
                  <a:pt x="0" y="66600"/>
                </a:cubicBezTo>
                <a:close/>
              </a:path>
              <a:path w="44428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4546" y="-9183"/>
                  <a:pt x="482700" y="5457"/>
                  <a:pt x="682265" y="0"/>
                </a:cubicBezTo>
                <a:cubicBezTo>
                  <a:pt x="881831" y="-5457"/>
                  <a:pt x="1042367" y="25888"/>
                  <a:pt x="1384123" y="0"/>
                </a:cubicBezTo>
                <a:cubicBezTo>
                  <a:pt x="1725879" y="-25888"/>
                  <a:pt x="1789298" y="-13320"/>
                  <a:pt x="2085981" y="0"/>
                </a:cubicBezTo>
                <a:cubicBezTo>
                  <a:pt x="2382664" y="13320"/>
                  <a:pt x="2508808" y="-25458"/>
                  <a:pt x="2658550" y="0"/>
                </a:cubicBezTo>
                <a:cubicBezTo>
                  <a:pt x="2808292" y="25458"/>
                  <a:pt x="3062308" y="19144"/>
                  <a:pt x="3317311" y="0"/>
                </a:cubicBezTo>
                <a:cubicBezTo>
                  <a:pt x="3572314" y="-19144"/>
                  <a:pt x="3951896" y="-29847"/>
                  <a:pt x="4376255" y="0"/>
                </a:cubicBezTo>
                <a:cubicBezTo>
                  <a:pt x="4406880" y="-1579"/>
                  <a:pt x="4442037" y="29211"/>
                  <a:pt x="4442855" y="66600"/>
                </a:cubicBezTo>
                <a:cubicBezTo>
                  <a:pt x="4450921" y="193027"/>
                  <a:pt x="4444310" y="273836"/>
                  <a:pt x="4442855" y="332990"/>
                </a:cubicBezTo>
                <a:cubicBezTo>
                  <a:pt x="4447662" y="377272"/>
                  <a:pt x="4411919" y="404687"/>
                  <a:pt x="4376255" y="399590"/>
                </a:cubicBezTo>
                <a:cubicBezTo>
                  <a:pt x="4125357" y="373672"/>
                  <a:pt x="3982738" y="400119"/>
                  <a:pt x="3803687" y="399590"/>
                </a:cubicBezTo>
                <a:cubicBezTo>
                  <a:pt x="3624636" y="399061"/>
                  <a:pt x="3328810" y="413302"/>
                  <a:pt x="3101828" y="399590"/>
                </a:cubicBezTo>
                <a:cubicBezTo>
                  <a:pt x="2874846" y="385878"/>
                  <a:pt x="2694799" y="399706"/>
                  <a:pt x="2486163" y="399590"/>
                </a:cubicBezTo>
                <a:cubicBezTo>
                  <a:pt x="2277528" y="399474"/>
                  <a:pt x="2102020" y="381256"/>
                  <a:pt x="1784305" y="399590"/>
                </a:cubicBezTo>
                <a:cubicBezTo>
                  <a:pt x="1466590" y="417924"/>
                  <a:pt x="1378462" y="417676"/>
                  <a:pt x="1254833" y="399590"/>
                </a:cubicBezTo>
                <a:cubicBezTo>
                  <a:pt x="1131204" y="381504"/>
                  <a:pt x="793806" y="377398"/>
                  <a:pt x="596072" y="399590"/>
                </a:cubicBezTo>
                <a:cubicBezTo>
                  <a:pt x="398338" y="421782"/>
                  <a:pt x="225088" y="389009"/>
                  <a:pt x="66600" y="399590"/>
                </a:cubicBezTo>
                <a:cubicBezTo>
                  <a:pt x="32813" y="395662"/>
                  <a:pt x="1198" y="370001"/>
                  <a:pt x="0" y="332990"/>
                </a:cubicBezTo>
                <a:cubicBezTo>
                  <a:pt x="-2086" y="217630"/>
                  <a:pt x="9680" y="133306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السوق لا يعتقد أن الشركة تستحق القيمة التي بالدفاتر</a:t>
            </a:r>
            <a:endParaRPr lang="en-US" sz="10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99C0254-92CC-D270-D564-F44F991CD6BF}"/>
              </a:ext>
            </a:extLst>
          </p:cNvPr>
          <p:cNvSpPr/>
          <p:nvPr/>
        </p:nvSpPr>
        <p:spPr>
          <a:xfrm>
            <a:off x="8346792" y="5464758"/>
            <a:ext cx="2298150" cy="880369"/>
          </a:xfrm>
          <a:custGeom>
            <a:avLst/>
            <a:gdLst>
              <a:gd name="connsiteX0" fmla="*/ 0 w 2298150"/>
              <a:gd name="connsiteY0" fmla="*/ 146731 h 880369"/>
              <a:gd name="connsiteX1" fmla="*/ 146731 w 2298150"/>
              <a:gd name="connsiteY1" fmla="*/ 0 h 880369"/>
              <a:gd name="connsiteX2" fmla="*/ 835007 w 2298150"/>
              <a:gd name="connsiteY2" fmla="*/ 0 h 880369"/>
              <a:gd name="connsiteX3" fmla="*/ 1523283 w 2298150"/>
              <a:gd name="connsiteY3" fmla="*/ 0 h 880369"/>
              <a:gd name="connsiteX4" fmla="*/ 2151419 w 2298150"/>
              <a:gd name="connsiteY4" fmla="*/ 0 h 880369"/>
              <a:gd name="connsiteX5" fmla="*/ 2298150 w 2298150"/>
              <a:gd name="connsiteY5" fmla="*/ 146731 h 880369"/>
              <a:gd name="connsiteX6" fmla="*/ 2298150 w 2298150"/>
              <a:gd name="connsiteY6" fmla="*/ 733638 h 880369"/>
              <a:gd name="connsiteX7" fmla="*/ 2151419 w 2298150"/>
              <a:gd name="connsiteY7" fmla="*/ 880369 h 880369"/>
              <a:gd name="connsiteX8" fmla="*/ 1463143 w 2298150"/>
              <a:gd name="connsiteY8" fmla="*/ 880369 h 880369"/>
              <a:gd name="connsiteX9" fmla="*/ 774867 w 2298150"/>
              <a:gd name="connsiteY9" fmla="*/ 880369 h 880369"/>
              <a:gd name="connsiteX10" fmla="*/ 146731 w 2298150"/>
              <a:gd name="connsiteY10" fmla="*/ 880369 h 880369"/>
              <a:gd name="connsiteX11" fmla="*/ 0 w 2298150"/>
              <a:gd name="connsiteY11" fmla="*/ 733638 h 880369"/>
              <a:gd name="connsiteX12" fmla="*/ 0 w 2298150"/>
              <a:gd name="connsiteY12" fmla="*/ 146731 h 88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150" h="880369" fill="none" extrusionOk="0">
                <a:moveTo>
                  <a:pt x="0" y="146731"/>
                </a:moveTo>
                <a:cubicBezTo>
                  <a:pt x="-15561" y="56274"/>
                  <a:pt x="77037" y="-13095"/>
                  <a:pt x="146731" y="0"/>
                </a:cubicBezTo>
                <a:cubicBezTo>
                  <a:pt x="394465" y="-23893"/>
                  <a:pt x="501639" y="-28595"/>
                  <a:pt x="835007" y="0"/>
                </a:cubicBezTo>
                <a:cubicBezTo>
                  <a:pt x="1168375" y="28595"/>
                  <a:pt x="1207372" y="-33621"/>
                  <a:pt x="1523283" y="0"/>
                </a:cubicBezTo>
                <a:cubicBezTo>
                  <a:pt x="1839194" y="33621"/>
                  <a:pt x="2010497" y="10690"/>
                  <a:pt x="2151419" y="0"/>
                </a:cubicBezTo>
                <a:cubicBezTo>
                  <a:pt x="2229551" y="-285"/>
                  <a:pt x="2310081" y="59829"/>
                  <a:pt x="2298150" y="146731"/>
                </a:cubicBezTo>
                <a:cubicBezTo>
                  <a:pt x="2293621" y="363392"/>
                  <a:pt x="2280298" y="466507"/>
                  <a:pt x="2298150" y="733638"/>
                </a:cubicBezTo>
                <a:cubicBezTo>
                  <a:pt x="2283376" y="814241"/>
                  <a:pt x="2229689" y="874559"/>
                  <a:pt x="2151419" y="880369"/>
                </a:cubicBezTo>
                <a:cubicBezTo>
                  <a:pt x="2009210" y="870031"/>
                  <a:pt x="1659301" y="898302"/>
                  <a:pt x="1463143" y="880369"/>
                </a:cubicBezTo>
                <a:cubicBezTo>
                  <a:pt x="1266985" y="862436"/>
                  <a:pt x="1033375" y="899490"/>
                  <a:pt x="774867" y="880369"/>
                </a:cubicBezTo>
                <a:cubicBezTo>
                  <a:pt x="516359" y="861248"/>
                  <a:pt x="389376" y="880928"/>
                  <a:pt x="146731" y="880369"/>
                </a:cubicBezTo>
                <a:cubicBezTo>
                  <a:pt x="64044" y="874017"/>
                  <a:pt x="-13506" y="801320"/>
                  <a:pt x="0" y="733638"/>
                </a:cubicBezTo>
                <a:cubicBezTo>
                  <a:pt x="-9174" y="521398"/>
                  <a:pt x="-26710" y="431468"/>
                  <a:pt x="0" y="146731"/>
                </a:cubicBezTo>
                <a:close/>
              </a:path>
              <a:path w="2298150" h="880369" stroke="0" extrusionOk="0">
                <a:moveTo>
                  <a:pt x="0" y="146731"/>
                </a:moveTo>
                <a:cubicBezTo>
                  <a:pt x="3733" y="60331"/>
                  <a:pt x="63394" y="17130"/>
                  <a:pt x="146731" y="0"/>
                </a:cubicBezTo>
                <a:cubicBezTo>
                  <a:pt x="336046" y="-33308"/>
                  <a:pt x="556513" y="9679"/>
                  <a:pt x="814960" y="0"/>
                </a:cubicBezTo>
                <a:cubicBezTo>
                  <a:pt x="1073407" y="-9679"/>
                  <a:pt x="1221032" y="1899"/>
                  <a:pt x="1523283" y="0"/>
                </a:cubicBezTo>
                <a:cubicBezTo>
                  <a:pt x="1825534" y="-1899"/>
                  <a:pt x="1921891" y="-21820"/>
                  <a:pt x="2151419" y="0"/>
                </a:cubicBezTo>
                <a:cubicBezTo>
                  <a:pt x="2226008" y="8662"/>
                  <a:pt x="2297464" y="54268"/>
                  <a:pt x="2298150" y="146731"/>
                </a:cubicBezTo>
                <a:cubicBezTo>
                  <a:pt x="2315882" y="320476"/>
                  <a:pt x="2284532" y="599373"/>
                  <a:pt x="2298150" y="733638"/>
                </a:cubicBezTo>
                <a:cubicBezTo>
                  <a:pt x="2287966" y="812063"/>
                  <a:pt x="2218057" y="869694"/>
                  <a:pt x="2151419" y="880369"/>
                </a:cubicBezTo>
                <a:cubicBezTo>
                  <a:pt x="2008347" y="864562"/>
                  <a:pt x="1690447" y="865986"/>
                  <a:pt x="1463143" y="880369"/>
                </a:cubicBezTo>
                <a:cubicBezTo>
                  <a:pt x="1235839" y="894752"/>
                  <a:pt x="1046403" y="868710"/>
                  <a:pt x="774867" y="880369"/>
                </a:cubicBezTo>
                <a:cubicBezTo>
                  <a:pt x="503331" y="892028"/>
                  <a:pt x="445287" y="851361"/>
                  <a:pt x="146731" y="880369"/>
                </a:cubicBezTo>
                <a:cubicBezTo>
                  <a:pt x="72309" y="886579"/>
                  <a:pt x="-8154" y="800067"/>
                  <a:pt x="0" y="733638"/>
                </a:cubicBezTo>
                <a:cubicBezTo>
                  <a:pt x="-29241" y="600951"/>
                  <a:pt x="-13156" y="294910"/>
                  <a:pt x="0" y="14673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السعر إلي القيمة الدفترية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Price-to-Book Ratio</a:t>
            </a:r>
            <a:endParaRPr lang="ar-EG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D821384-9278-38E3-B280-0C461A85E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40" y="5772704"/>
            <a:ext cx="453126" cy="30208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E9A792-55E0-4AFF-CD16-77626BB9BFA5}"/>
              </a:ext>
            </a:extLst>
          </p:cNvPr>
          <p:cNvSpPr/>
          <p:nvPr/>
        </p:nvSpPr>
        <p:spPr>
          <a:xfrm>
            <a:off x="5027670" y="5169145"/>
            <a:ext cx="2542857" cy="591226"/>
          </a:xfrm>
          <a:custGeom>
            <a:avLst/>
            <a:gdLst>
              <a:gd name="connsiteX0" fmla="*/ 0 w 2542857"/>
              <a:gd name="connsiteY0" fmla="*/ 98540 h 591226"/>
              <a:gd name="connsiteX1" fmla="*/ 98540 w 2542857"/>
              <a:gd name="connsiteY1" fmla="*/ 0 h 591226"/>
              <a:gd name="connsiteX2" fmla="*/ 708442 w 2542857"/>
              <a:gd name="connsiteY2" fmla="*/ 0 h 591226"/>
              <a:gd name="connsiteX3" fmla="*/ 1247971 w 2542857"/>
              <a:gd name="connsiteY3" fmla="*/ 0 h 591226"/>
              <a:gd name="connsiteX4" fmla="*/ 1857873 w 2542857"/>
              <a:gd name="connsiteY4" fmla="*/ 0 h 591226"/>
              <a:gd name="connsiteX5" fmla="*/ 2444317 w 2542857"/>
              <a:gd name="connsiteY5" fmla="*/ 0 h 591226"/>
              <a:gd name="connsiteX6" fmla="*/ 2542857 w 2542857"/>
              <a:gd name="connsiteY6" fmla="*/ 98540 h 591226"/>
              <a:gd name="connsiteX7" fmla="*/ 2542857 w 2542857"/>
              <a:gd name="connsiteY7" fmla="*/ 492686 h 591226"/>
              <a:gd name="connsiteX8" fmla="*/ 2444317 w 2542857"/>
              <a:gd name="connsiteY8" fmla="*/ 591226 h 591226"/>
              <a:gd name="connsiteX9" fmla="*/ 1904788 w 2542857"/>
              <a:gd name="connsiteY9" fmla="*/ 591226 h 591226"/>
              <a:gd name="connsiteX10" fmla="*/ 1294886 w 2542857"/>
              <a:gd name="connsiteY10" fmla="*/ 591226 h 591226"/>
              <a:gd name="connsiteX11" fmla="*/ 755358 w 2542857"/>
              <a:gd name="connsiteY11" fmla="*/ 591226 h 591226"/>
              <a:gd name="connsiteX12" fmla="*/ 98540 w 2542857"/>
              <a:gd name="connsiteY12" fmla="*/ 591226 h 591226"/>
              <a:gd name="connsiteX13" fmla="*/ 0 w 2542857"/>
              <a:gd name="connsiteY13" fmla="*/ 492686 h 591226"/>
              <a:gd name="connsiteX14" fmla="*/ 0 w 2542857"/>
              <a:gd name="connsiteY14" fmla="*/ 98540 h 59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2857" h="591226" fill="none" extrusionOk="0">
                <a:moveTo>
                  <a:pt x="0" y="98540"/>
                </a:moveTo>
                <a:cubicBezTo>
                  <a:pt x="-4275" y="31825"/>
                  <a:pt x="37822" y="8246"/>
                  <a:pt x="98540" y="0"/>
                </a:cubicBezTo>
                <a:cubicBezTo>
                  <a:pt x="347428" y="9075"/>
                  <a:pt x="492847" y="-6405"/>
                  <a:pt x="708442" y="0"/>
                </a:cubicBezTo>
                <a:cubicBezTo>
                  <a:pt x="924037" y="6405"/>
                  <a:pt x="1097660" y="-18972"/>
                  <a:pt x="1247971" y="0"/>
                </a:cubicBezTo>
                <a:cubicBezTo>
                  <a:pt x="1398282" y="18972"/>
                  <a:pt x="1587345" y="-2603"/>
                  <a:pt x="1857873" y="0"/>
                </a:cubicBezTo>
                <a:cubicBezTo>
                  <a:pt x="2128401" y="2603"/>
                  <a:pt x="2240682" y="8663"/>
                  <a:pt x="2444317" y="0"/>
                </a:cubicBezTo>
                <a:cubicBezTo>
                  <a:pt x="2501319" y="1271"/>
                  <a:pt x="2543607" y="56187"/>
                  <a:pt x="2542857" y="98540"/>
                </a:cubicBezTo>
                <a:cubicBezTo>
                  <a:pt x="2530611" y="214638"/>
                  <a:pt x="2539496" y="385857"/>
                  <a:pt x="2542857" y="492686"/>
                </a:cubicBezTo>
                <a:cubicBezTo>
                  <a:pt x="2547374" y="545083"/>
                  <a:pt x="2503447" y="581084"/>
                  <a:pt x="2444317" y="591226"/>
                </a:cubicBezTo>
                <a:cubicBezTo>
                  <a:pt x="2266410" y="564987"/>
                  <a:pt x="2036953" y="605391"/>
                  <a:pt x="1904788" y="591226"/>
                </a:cubicBezTo>
                <a:cubicBezTo>
                  <a:pt x="1772623" y="577061"/>
                  <a:pt x="1563803" y="610113"/>
                  <a:pt x="1294886" y="591226"/>
                </a:cubicBezTo>
                <a:cubicBezTo>
                  <a:pt x="1025969" y="572339"/>
                  <a:pt x="869500" y="570491"/>
                  <a:pt x="755358" y="591226"/>
                </a:cubicBezTo>
                <a:cubicBezTo>
                  <a:pt x="641216" y="611961"/>
                  <a:pt x="415872" y="623449"/>
                  <a:pt x="98540" y="591226"/>
                </a:cubicBezTo>
                <a:cubicBezTo>
                  <a:pt x="49227" y="589130"/>
                  <a:pt x="10088" y="556088"/>
                  <a:pt x="0" y="492686"/>
                </a:cubicBezTo>
                <a:cubicBezTo>
                  <a:pt x="1749" y="344380"/>
                  <a:pt x="18295" y="281913"/>
                  <a:pt x="0" y="98540"/>
                </a:cubicBezTo>
                <a:close/>
              </a:path>
              <a:path w="2542857" h="591226" stroke="0" extrusionOk="0">
                <a:moveTo>
                  <a:pt x="0" y="98540"/>
                </a:moveTo>
                <a:cubicBezTo>
                  <a:pt x="4798" y="37226"/>
                  <a:pt x="43020" y="8178"/>
                  <a:pt x="98540" y="0"/>
                </a:cubicBezTo>
                <a:cubicBezTo>
                  <a:pt x="293061" y="10456"/>
                  <a:pt x="406485" y="4412"/>
                  <a:pt x="684984" y="0"/>
                </a:cubicBezTo>
                <a:cubicBezTo>
                  <a:pt x="963483" y="-4412"/>
                  <a:pt x="1082951" y="28843"/>
                  <a:pt x="1318344" y="0"/>
                </a:cubicBezTo>
                <a:cubicBezTo>
                  <a:pt x="1553737" y="-28843"/>
                  <a:pt x="2184981" y="-39547"/>
                  <a:pt x="2444317" y="0"/>
                </a:cubicBezTo>
                <a:cubicBezTo>
                  <a:pt x="2493920" y="6475"/>
                  <a:pt x="2542310" y="35000"/>
                  <a:pt x="2542857" y="98540"/>
                </a:cubicBezTo>
                <a:cubicBezTo>
                  <a:pt x="2534848" y="262949"/>
                  <a:pt x="2538097" y="356749"/>
                  <a:pt x="2542857" y="492686"/>
                </a:cubicBezTo>
                <a:cubicBezTo>
                  <a:pt x="2537826" y="545818"/>
                  <a:pt x="2491014" y="585499"/>
                  <a:pt x="2444317" y="591226"/>
                </a:cubicBezTo>
                <a:cubicBezTo>
                  <a:pt x="2199718" y="614660"/>
                  <a:pt x="2094119" y="579972"/>
                  <a:pt x="1834415" y="591226"/>
                </a:cubicBezTo>
                <a:cubicBezTo>
                  <a:pt x="1574711" y="602480"/>
                  <a:pt x="1442414" y="582920"/>
                  <a:pt x="1224513" y="591226"/>
                </a:cubicBezTo>
                <a:cubicBezTo>
                  <a:pt x="1006612" y="599532"/>
                  <a:pt x="846460" y="590704"/>
                  <a:pt x="708442" y="591226"/>
                </a:cubicBezTo>
                <a:cubicBezTo>
                  <a:pt x="570424" y="591748"/>
                  <a:pt x="224624" y="600681"/>
                  <a:pt x="98540" y="591226"/>
                </a:cubicBezTo>
                <a:cubicBezTo>
                  <a:pt x="39817" y="600038"/>
                  <a:pt x="-3999" y="549545"/>
                  <a:pt x="0" y="492686"/>
                </a:cubicBezTo>
                <a:cubicBezTo>
                  <a:pt x="-10680" y="315514"/>
                  <a:pt x="-6648" y="192473"/>
                  <a:pt x="0" y="985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0880A4B-1FEE-F42A-DEBC-FF155F94D09B}"/>
              </a:ext>
            </a:extLst>
          </p:cNvPr>
          <p:cNvSpPr/>
          <p:nvPr/>
        </p:nvSpPr>
        <p:spPr>
          <a:xfrm>
            <a:off x="5068946" y="6082183"/>
            <a:ext cx="2542857" cy="48242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1693C2-E422-776B-5300-645EC5B7A9B2}"/>
              </a:ext>
            </a:extLst>
          </p:cNvPr>
          <p:cNvSpPr/>
          <p:nvPr/>
        </p:nvSpPr>
        <p:spPr>
          <a:xfrm>
            <a:off x="4934199" y="5099829"/>
            <a:ext cx="5850207" cy="1698276"/>
          </a:xfrm>
          <a:custGeom>
            <a:avLst/>
            <a:gdLst>
              <a:gd name="connsiteX0" fmla="*/ 0 w 5850207"/>
              <a:gd name="connsiteY0" fmla="*/ 283052 h 1698276"/>
              <a:gd name="connsiteX1" fmla="*/ 283052 w 5850207"/>
              <a:gd name="connsiteY1" fmla="*/ 0 h 1698276"/>
              <a:gd name="connsiteX2" fmla="*/ 1049247 w 5850207"/>
              <a:gd name="connsiteY2" fmla="*/ 0 h 1698276"/>
              <a:gd name="connsiteX3" fmla="*/ 1656919 w 5850207"/>
              <a:gd name="connsiteY3" fmla="*/ 0 h 1698276"/>
              <a:gd name="connsiteX4" fmla="*/ 2211750 w 5850207"/>
              <a:gd name="connsiteY4" fmla="*/ 0 h 1698276"/>
              <a:gd name="connsiteX5" fmla="*/ 2925104 w 5850207"/>
              <a:gd name="connsiteY5" fmla="*/ 0 h 1698276"/>
              <a:gd name="connsiteX6" fmla="*/ 3532775 w 5850207"/>
              <a:gd name="connsiteY6" fmla="*/ 0 h 1698276"/>
              <a:gd name="connsiteX7" fmla="*/ 4298970 w 5850207"/>
              <a:gd name="connsiteY7" fmla="*/ 0 h 1698276"/>
              <a:gd name="connsiteX8" fmla="*/ 4853801 w 5850207"/>
              <a:gd name="connsiteY8" fmla="*/ 0 h 1698276"/>
              <a:gd name="connsiteX9" fmla="*/ 5567155 w 5850207"/>
              <a:gd name="connsiteY9" fmla="*/ 0 h 1698276"/>
              <a:gd name="connsiteX10" fmla="*/ 5850207 w 5850207"/>
              <a:gd name="connsiteY10" fmla="*/ 283052 h 1698276"/>
              <a:gd name="connsiteX11" fmla="*/ 5850207 w 5850207"/>
              <a:gd name="connsiteY11" fmla="*/ 849138 h 1698276"/>
              <a:gd name="connsiteX12" fmla="*/ 5850207 w 5850207"/>
              <a:gd name="connsiteY12" fmla="*/ 1415224 h 1698276"/>
              <a:gd name="connsiteX13" fmla="*/ 5567155 w 5850207"/>
              <a:gd name="connsiteY13" fmla="*/ 1698276 h 1698276"/>
              <a:gd name="connsiteX14" fmla="*/ 4906642 w 5850207"/>
              <a:gd name="connsiteY14" fmla="*/ 1698276 h 1698276"/>
              <a:gd name="connsiteX15" fmla="*/ 4246129 w 5850207"/>
              <a:gd name="connsiteY15" fmla="*/ 1698276 h 1698276"/>
              <a:gd name="connsiteX16" fmla="*/ 3479934 w 5850207"/>
              <a:gd name="connsiteY16" fmla="*/ 1698276 h 1698276"/>
              <a:gd name="connsiteX17" fmla="*/ 2819421 w 5850207"/>
              <a:gd name="connsiteY17" fmla="*/ 1698276 h 1698276"/>
              <a:gd name="connsiteX18" fmla="*/ 2317432 w 5850207"/>
              <a:gd name="connsiteY18" fmla="*/ 1698276 h 1698276"/>
              <a:gd name="connsiteX19" fmla="*/ 1762601 w 5850207"/>
              <a:gd name="connsiteY19" fmla="*/ 1698276 h 1698276"/>
              <a:gd name="connsiteX20" fmla="*/ 996406 w 5850207"/>
              <a:gd name="connsiteY20" fmla="*/ 1698276 h 1698276"/>
              <a:gd name="connsiteX21" fmla="*/ 283052 w 5850207"/>
              <a:gd name="connsiteY21" fmla="*/ 1698276 h 1698276"/>
              <a:gd name="connsiteX22" fmla="*/ 0 w 5850207"/>
              <a:gd name="connsiteY22" fmla="*/ 1415224 h 1698276"/>
              <a:gd name="connsiteX23" fmla="*/ 0 w 5850207"/>
              <a:gd name="connsiteY23" fmla="*/ 837816 h 1698276"/>
              <a:gd name="connsiteX24" fmla="*/ 0 w 5850207"/>
              <a:gd name="connsiteY24" fmla="*/ 283052 h 169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50207" h="1698276" extrusionOk="0">
                <a:moveTo>
                  <a:pt x="0" y="283052"/>
                </a:moveTo>
                <a:cubicBezTo>
                  <a:pt x="-10015" y="120549"/>
                  <a:pt x="112482" y="5347"/>
                  <a:pt x="283052" y="0"/>
                </a:cubicBezTo>
                <a:cubicBezTo>
                  <a:pt x="457550" y="-30999"/>
                  <a:pt x="847400" y="-19248"/>
                  <a:pt x="1049247" y="0"/>
                </a:cubicBezTo>
                <a:cubicBezTo>
                  <a:pt x="1251095" y="19248"/>
                  <a:pt x="1474487" y="4548"/>
                  <a:pt x="1656919" y="0"/>
                </a:cubicBezTo>
                <a:cubicBezTo>
                  <a:pt x="1839351" y="-4548"/>
                  <a:pt x="1971328" y="-9469"/>
                  <a:pt x="2211750" y="0"/>
                </a:cubicBezTo>
                <a:cubicBezTo>
                  <a:pt x="2452172" y="9469"/>
                  <a:pt x="2734262" y="17030"/>
                  <a:pt x="2925104" y="0"/>
                </a:cubicBezTo>
                <a:cubicBezTo>
                  <a:pt x="3115946" y="-17030"/>
                  <a:pt x="3373797" y="-20180"/>
                  <a:pt x="3532775" y="0"/>
                </a:cubicBezTo>
                <a:cubicBezTo>
                  <a:pt x="3691753" y="20180"/>
                  <a:pt x="4145647" y="26025"/>
                  <a:pt x="4298970" y="0"/>
                </a:cubicBezTo>
                <a:cubicBezTo>
                  <a:pt x="4452294" y="-26025"/>
                  <a:pt x="4736200" y="2324"/>
                  <a:pt x="4853801" y="0"/>
                </a:cubicBezTo>
                <a:cubicBezTo>
                  <a:pt x="4971402" y="-2324"/>
                  <a:pt x="5242993" y="-30525"/>
                  <a:pt x="5567155" y="0"/>
                </a:cubicBezTo>
                <a:cubicBezTo>
                  <a:pt x="5748566" y="6032"/>
                  <a:pt x="5813510" y="120791"/>
                  <a:pt x="5850207" y="283052"/>
                </a:cubicBezTo>
                <a:cubicBezTo>
                  <a:pt x="5839912" y="451944"/>
                  <a:pt x="5856405" y="591900"/>
                  <a:pt x="5850207" y="849138"/>
                </a:cubicBezTo>
                <a:cubicBezTo>
                  <a:pt x="5844009" y="1106376"/>
                  <a:pt x="5825407" y="1288141"/>
                  <a:pt x="5850207" y="1415224"/>
                </a:cubicBezTo>
                <a:cubicBezTo>
                  <a:pt x="5868198" y="1593587"/>
                  <a:pt x="5749942" y="1675108"/>
                  <a:pt x="5567155" y="1698276"/>
                </a:cubicBezTo>
                <a:cubicBezTo>
                  <a:pt x="5254014" y="1714393"/>
                  <a:pt x="5220385" y="1716250"/>
                  <a:pt x="4906642" y="1698276"/>
                </a:cubicBezTo>
                <a:cubicBezTo>
                  <a:pt x="4592899" y="1680302"/>
                  <a:pt x="4478391" y="1721660"/>
                  <a:pt x="4246129" y="1698276"/>
                </a:cubicBezTo>
                <a:cubicBezTo>
                  <a:pt x="4013867" y="1674892"/>
                  <a:pt x="3666270" y="1675766"/>
                  <a:pt x="3479934" y="1698276"/>
                </a:cubicBezTo>
                <a:cubicBezTo>
                  <a:pt x="3293598" y="1720786"/>
                  <a:pt x="3059292" y="1711618"/>
                  <a:pt x="2819421" y="1698276"/>
                </a:cubicBezTo>
                <a:cubicBezTo>
                  <a:pt x="2579550" y="1684934"/>
                  <a:pt x="2479716" y="1704903"/>
                  <a:pt x="2317432" y="1698276"/>
                </a:cubicBezTo>
                <a:cubicBezTo>
                  <a:pt x="2155148" y="1691649"/>
                  <a:pt x="1910214" y="1687648"/>
                  <a:pt x="1762601" y="1698276"/>
                </a:cubicBezTo>
                <a:cubicBezTo>
                  <a:pt x="1614988" y="1708904"/>
                  <a:pt x="1233166" y="1692580"/>
                  <a:pt x="996406" y="1698276"/>
                </a:cubicBezTo>
                <a:cubicBezTo>
                  <a:pt x="759646" y="1703972"/>
                  <a:pt x="468777" y="1685686"/>
                  <a:pt x="283052" y="1698276"/>
                </a:cubicBezTo>
                <a:cubicBezTo>
                  <a:pt x="130096" y="1704946"/>
                  <a:pt x="-13705" y="1578776"/>
                  <a:pt x="0" y="1415224"/>
                </a:cubicBezTo>
                <a:cubicBezTo>
                  <a:pt x="-26286" y="1157032"/>
                  <a:pt x="-3538" y="1028200"/>
                  <a:pt x="0" y="837816"/>
                </a:cubicBezTo>
                <a:cubicBezTo>
                  <a:pt x="3538" y="647432"/>
                  <a:pt x="-8209" y="559054"/>
                  <a:pt x="0" y="283052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73C885-46B4-E9E2-1BC5-39BFCC36734A}"/>
              </a:ext>
            </a:extLst>
          </p:cNvPr>
          <p:cNvCxnSpPr>
            <a:cxnSpLocks/>
          </p:cNvCxnSpPr>
          <p:nvPr/>
        </p:nvCxnSpPr>
        <p:spPr>
          <a:xfrm flipH="1">
            <a:off x="5116044" y="5914931"/>
            <a:ext cx="245448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D439B84-0C46-0F35-4E1C-5BF0CFF9DBCF}"/>
              </a:ext>
            </a:extLst>
          </p:cNvPr>
          <p:cNvSpPr/>
          <p:nvPr/>
        </p:nvSpPr>
        <p:spPr>
          <a:xfrm>
            <a:off x="3184318" y="1803876"/>
            <a:ext cx="1749881" cy="399590"/>
          </a:xfrm>
          <a:custGeom>
            <a:avLst/>
            <a:gdLst>
              <a:gd name="connsiteX0" fmla="*/ 0 w 1749881"/>
              <a:gd name="connsiteY0" fmla="*/ 66600 h 399590"/>
              <a:gd name="connsiteX1" fmla="*/ 66600 w 1749881"/>
              <a:gd name="connsiteY1" fmla="*/ 0 h 399590"/>
              <a:gd name="connsiteX2" fmla="*/ 621660 w 1749881"/>
              <a:gd name="connsiteY2" fmla="*/ 0 h 399590"/>
              <a:gd name="connsiteX3" fmla="*/ 1176721 w 1749881"/>
              <a:gd name="connsiteY3" fmla="*/ 0 h 399590"/>
              <a:gd name="connsiteX4" fmla="*/ 1683281 w 1749881"/>
              <a:gd name="connsiteY4" fmla="*/ 0 h 399590"/>
              <a:gd name="connsiteX5" fmla="*/ 1749881 w 1749881"/>
              <a:gd name="connsiteY5" fmla="*/ 66600 h 399590"/>
              <a:gd name="connsiteX6" fmla="*/ 1749881 w 1749881"/>
              <a:gd name="connsiteY6" fmla="*/ 332990 h 399590"/>
              <a:gd name="connsiteX7" fmla="*/ 1683281 w 1749881"/>
              <a:gd name="connsiteY7" fmla="*/ 399590 h 399590"/>
              <a:gd name="connsiteX8" fmla="*/ 1128221 w 1749881"/>
              <a:gd name="connsiteY8" fmla="*/ 399590 h 399590"/>
              <a:gd name="connsiteX9" fmla="*/ 573160 w 1749881"/>
              <a:gd name="connsiteY9" fmla="*/ 399590 h 399590"/>
              <a:gd name="connsiteX10" fmla="*/ 66600 w 1749881"/>
              <a:gd name="connsiteY10" fmla="*/ 399590 h 399590"/>
              <a:gd name="connsiteX11" fmla="*/ 0 w 1749881"/>
              <a:gd name="connsiteY11" fmla="*/ 332990 h 399590"/>
              <a:gd name="connsiteX12" fmla="*/ 0 w 174988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88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69835" y="-2525"/>
                  <a:pt x="355680" y="-214"/>
                  <a:pt x="621660" y="0"/>
                </a:cubicBezTo>
                <a:cubicBezTo>
                  <a:pt x="887640" y="214"/>
                  <a:pt x="1033431" y="-8075"/>
                  <a:pt x="1176721" y="0"/>
                </a:cubicBezTo>
                <a:cubicBezTo>
                  <a:pt x="1320011" y="8075"/>
                  <a:pt x="1580030" y="-4662"/>
                  <a:pt x="1683281" y="0"/>
                </a:cubicBezTo>
                <a:cubicBezTo>
                  <a:pt x="1715618" y="-436"/>
                  <a:pt x="1752780" y="28393"/>
                  <a:pt x="1749881" y="66600"/>
                </a:cubicBezTo>
                <a:cubicBezTo>
                  <a:pt x="1759355" y="138300"/>
                  <a:pt x="1737389" y="226928"/>
                  <a:pt x="1749881" y="332990"/>
                </a:cubicBezTo>
                <a:cubicBezTo>
                  <a:pt x="1741059" y="369513"/>
                  <a:pt x="1719583" y="398583"/>
                  <a:pt x="1683281" y="399590"/>
                </a:cubicBezTo>
                <a:cubicBezTo>
                  <a:pt x="1531356" y="412660"/>
                  <a:pt x="1248471" y="410801"/>
                  <a:pt x="1128221" y="399590"/>
                </a:cubicBezTo>
                <a:cubicBezTo>
                  <a:pt x="1007971" y="388379"/>
                  <a:pt x="805886" y="375758"/>
                  <a:pt x="573160" y="399590"/>
                </a:cubicBezTo>
                <a:cubicBezTo>
                  <a:pt x="340434" y="423422"/>
                  <a:pt x="319375" y="38431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4988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3295" y="3951"/>
                  <a:pt x="351941" y="-24542"/>
                  <a:pt x="605494" y="0"/>
                </a:cubicBezTo>
                <a:cubicBezTo>
                  <a:pt x="859047" y="24542"/>
                  <a:pt x="1005832" y="-17240"/>
                  <a:pt x="1176721" y="0"/>
                </a:cubicBezTo>
                <a:cubicBezTo>
                  <a:pt x="1347610" y="17240"/>
                  <a:pt x="1532960" y="-11644"/>
                  <a:pt x="1683281" y="0"/>
                </a:cubicBezTo>
                <a:cubicBezTo>
                  <a:pt x="1717519" y="3418"/>
                  <a:pt x="1749635" y="25716"/>
                  <a:pt x="1749881" y="66600"/>
                </a:cubicBezTo>
                <a:cubicBezTo>
                  <a:pt x="1750499" y="163177"/>
                  <a:pt x="1755832" y="233743"/>
                  <a:pt x="1749881" y="332990"/>
                </a:cubicBezTo>
                <a:cubicBezTo>
                  <a:pt x="1743724" y="368193"/>
                  <a:pt x="1719245" y="398983"/>
                  <a:pt x="1683281" y="399590"/>
                </a:cubicBezTo>
                <a:cubicBezTo>
                  <a:pt x="1418927" y="426941"/>
                  <a:pt x="1384272" y="418835"/>
                  <a:pt x="1128221" y="399590"/>
                </a:cubicBezTo>
                <a:cubicBezTo>
                  <a:pt x="872170" y="380345"/>
                  <a:pt x="687428" y="408255"/>
                  <a:pt x="573160" y="399590"/>
                </a:cubicBezTo>
                <a:cubicBezTo>
                  <a:pt x="458892" y="390925"/>
                  <a:pt x="180964" y="37619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  Value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F0F390-022B-5631-9ED0-B08E7653C330}"/>
              </a:ext>
            </a:extLst>
          </p:cNvPr>
          <p:cNvSpPr/>
          <p:nvPr/>
        </p:nvSpPr>
        <p:spPr>
          <a:xfrm>
            <a:off x="5758316" y="4276820"/>
            <a:ext cx="1478555" cy="399590"/>
          </a:xfrm>
          <a:custGeom>
            <a:avLst/>
            <a:gdLst>
              <a:gd name="connsiteX0" fmla="*/ 0 w 1478555"/>
              <a:gd name="connsiteY0" fmla="*/ 66600 h 399590"/>
              <a:gd name="connsiteX1" fmla="*/ 66600 w 1478555"/>
              <a:gd name="connsiteY1" fmla="*/ 0 h 399590"/>
              <a:gd name="connsiteX2" fmla="*/ 712370 w 1478555"/>
              <a:gd name="connsiteY2" fmla="*/ 0 h 399590"/>
              <a:gd name="connsiteX3" fmla="*/ 1411955 w 1478555"/>
              <a:gd name="connsiteY3" fmla="*/ 0 h 399590"/>
              <a:gd name="connsiteX4" fmla="*/ 1478555 w 1478555"/>
              <a:gd name="connsiteY4" fmla="*/ 66600 h 399590"/>
              <a:gd name="connsiteX5" fmla="*/ 1478555 w 1478555"/>
              <a:gd name="connsiteY5" fmla="*/ 332990 h 399590"/>
              <a:gd name="connsiteX6" fmla="*/ 1411955 w 1478555"/>
              <a:gd name="connsiteY6" fmla="*/ 399590 h 399590"/>
              <a:gd name="connsiteX7" fmla="*/ 766185 w 1478555"/>
              <a:gd name="connsiteY7" fmla="*/ 399590 h 399590"/>
              <a:gd name="connsiteX8" fmla="*/ 66600 w 1478555"/>
              <a:gd name="connsiteY8" fmla="*/ 399590 h 399590"/>
              <a:gd name="connsiteX9" fmla="*/ 0 w 1478555"/>
              <a:gd name="connsiteY9" fmla="*/ 332990 h 399590"/>
              <a:gd name="connsiteX10" fmla="*/ 0 w 147855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55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502" y="8082"/>
                  <a:pt x="410709" y="3848"/>
                  <a:pt x="712370" y="0"/>
                </a:cubicBezTo>
                <a:cubicBezTo>
                  <a:pt x="1014031" y="-3848"/>
                  <a:pt x="1125776" y="30050"/>
                  <a:pt x="1411955" y="0"/>
                </a:cubicBezTo>
                <a:cubicBezTo>
                  <a:pt x="1449579" y="-5652"/>
                  <a:pt x="1482856" y="30923"/>
                  <a:pt x="1478555" y="66600"/>
                </a:cubicBezTo>
                <a:cubicBezTo>
                  <a:pt x="1489395" y="142846"/>
                  <a:pt x="1488224" y="251105"/>
                  <a:pt x="1478555" y="332990"/>
                </a:cubicBezTo>
                <a:cubicBezTo>
                  <a:pt x="1474110" y="369336"/>
                  <a:pt x="1451636" y="398165"/>
                  <a:pt x="1411955" y="399590"/>
                </a:cubicBezTo>
                <a:cubicBezTo>
                  <a:pt x="1245709" y="392413"/>
                  <a:pt x="1086735" y="406440"/>
                  <a:pt x="766185" y="399590"/>
                </a:cubicBezTo>
                <a:cubicBezTo>
                  <a:pt x="445635" y="392741"/>
                  <a:pt x="273787" y="3671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785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6990" y="11577"/>
                  <a:pt x="417262" y="-14167"/>
                  <a:pt x="739278" y="0"/>
                </a:cubicBezTo>
                <a:cubicBezTo>
                  <a:pt x="1061294" y="14167"/>
                  <a:pt x="1121528" y="-17370"/>
                  <a:pt x="1411955" y="0"/>
                </a:cubicBezTo>
                <a:cubicBezTo>
                  <a:pt x="1443031" y="-6310"/>
                  <a:pt x="1483993" y="27542"/>
                  <a:pt x="1478555" y="66600"/>
                </a:cubicBezTo>
                <a:cubicBezTo>
                  <a:pt x="1476861" y="189726"/>
                  <a:pt x="1484154" y="245350"/>
                  <a:pt x="1478555" y="332990"/>
                </a:cubicBezTo>
                <a:cubicBezTo>
                  <a:pt x="1474240" y="375755"/>
                  <a:pt x="1454635" y="398348"/>
                  <a:pt x="1411955" y="399590"/>
                </a:cubicBezTo>
                <a:cubicBezTo>
                  <a:pt x="1175777" y="399071"/>
                  <a:pt x="913064" y="372943"/>
                  <a:pt x="766185" y="399590"/>
                </a:cubicBezTo>
                <a:cubicBezTo>
                  <a:pt x="619306" y="426238"/>
                  <a:pt x="277883" y="42599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عدد الأسهم الكلي المصدر</a:t>
            </a:r>
            <a:endParaRPr lang="en-US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B2A2F0-3D2E-DABF-1967-BB5BB7590759}"/>
              </a:ext>
            </a:extLst>
          </p:cNvPr>
          <p:cNvSpPr/>
          <p:nvPr/>
        </p:nvSpPr>
        <p:spPr>
          <a:xfrm>
            <a:off x="5665642" y="6069492"/>
            <a:ext cx="1478555" cy="399590"/>
          </a:xfrm>
          <a:custGeom>
            <a:avLst/>
            <a:gdLst>
              <a:gd name="connsiteX0" fmla="*/ 0 w 1478555"/>
              <a:gd name="connsiteY0" fmla="*/ 66600 h 399590"/>
              <a:gd name="connsiteX1" fmla="*/ 66600 w 1478555"/>
              <a:gd name="connsiteY1" fmla="*/ 0 h 399590"/>
              <a:gd name="connsiteX2" fmla="*/ 712370 w 1478555"/>
              <a:gd name="connsiteY2" fmla="*/ 0 h 399590"/>
              <a:gd name="connsiteX3" fmla="*/ 1411955 w 1478555"/>
              <a:gd name="connsiteY3" fmla="*/ 0 h 399590"/>
              <a:gd name="connsiteX4" fmla="*/ 1478555 w 1478555"/>
              <a:gd name="connsiteY4" fmla="*/ 66600 h 399590"/>
              <a:gd name="connsiteX5" fmla="*/ 1478555 w 1478555"/>
              <a:gd name="connsiteY5" fmla="*/ 332990 h 399590"/>
              <a:gd name="connsiteX6" fmla="*/ 1411955 w 1478555"/>
              <a:gd name="connsiteY6" fmla="*/ 399590 h 399590"/>
              <a:gd name="connsiteX7" fmla="*/ 766185 w 1478555"/>
              <a:gd name="connsiteY7" fmla="*/ 399590 h 399590"/>
              <a:gd name="connsiteX8" fmla="*/ 66600 w 1478555"/>
              <a:gd name="connsiteY8" fmla="*/ 399590 h 399590"/>
              <a:gd name="connsiteX9" fmla="*/ 0 w 1478555"/>
              <a:gd name="connsiteY9" fmla="*/ 332990 h 399590"/>
              <a:gd name="connsiteX10" fmla="*/ 0 w 147855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55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502" y="8082"/>
                  <a:pt x="410709" y="3848"/>
                  <a:pt x="712370" y="0"/>
                </a:cubicBezTo>
                <a:cubicBezTo>
                  <a:pt x="1014031" y="-3848"/>
                  <a:pt x="1125776" y="30050"/>
                  <a:pt x="1411955" y="0"/>
                </a:cubicBezTo>
                <a:cubicBezTo>
                  <a:pt x="1449579" y="-5652"/>
                  <a:pt x="1482856" y="30923"/>
                  <a:pt x="1478555" y="66600"/>
                </a:cubicBezTo>
                <a:cubicBezTo>
                  <a:pt x="1489395" y="142846"/>
                  <a:pt x="1488224" y="251105"/>
                  <a:pt x="1478555" y="332990"/>
                </a:cubicBezTo>
                <a:cubicBezTo>
                  <a:pt x="1474110" y="369336"/>
                  <a:pt x="1451636" y="398165"/>
                  <a:pt x="1411955" y="399590"/>
                </a:cubicBezTo>
                <a:cubicBezTo>
                  <a:pt x="1245709" y="392413"/>
                  <a:pt x="1086735" y="406440"/>
                  <a:pt x="766185" y="399590"/>
                </a:cubicBezTo>
                <a:cubicBezTo>
                  <a:pt x="445635" y="392741"/>
                  <a:pt x="273787" y="3671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785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6990" y="11577"/>
                  <a:pt x="417262" y="-14167"/>
                  <a:pt x="739278" y="0"/>
                </a:cubicBezTo>
                <a:cubicBezTo>
                  <a:pt x="1061294" y="14167"/>
                  <a:pt x="1121528" y="-17370"/>
                  <a:pt x="1411955" y="0"/>
                </a:cubicBezTo>
                <a:cubicBezTo>
                  <a:pt x="1443031" y="-6310"/>
                  <a:pt x="1483993" y="27542"/>
                  <a:pt x="1478555" y="66600"/>
                </a:cubicBezTo>
                <a:cubicBezTo>
                  <a:pt x="1476861" y="189726"/>
                  <a:pt x="1484154" y="245350"/>
                  <a:pt x="1478555" y="332990"/>
                </a:cubicBezTo>
                <a:cubicBezTo>
                  <a:pt x="1474240" y="375755"/>
                  <a:pt x="1454635" y="398348"/>
                  <a:pt x="1411955" y="399590"/>
                </a:cubicBezTo>
                <a:cubicBezTo>
                  <a:pt x="1175777" y="399071"/>
                  <a:pt x="913064" y="372943"/>
                  <a:pt x="766185" y="399590"/>
                </a:cubicBezTo>
                <a:cubicBezTo>
                  <a:pt x="619306" y="426238"/>
                  <a:pt x="277883" y="42599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الدفترية للسهم</a:t>
            </a:r>
            <a:endParaRPr lang="en-US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1" grpId="0" animBg="1"/>
      <p:bldP spid="27" grpId="0" animBg="1"/>
      <p:bldP spid="29" grpId="0" animBg="1"/>
      <p:bldP spid="30" grpId="0" animBg="1"/>
      <p:bldP spid="33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625" y="6102971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السعر إلى القيمة الدفترية</a:t>
            </a:r>
            <a:endParaRPr lang="en-US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80A17-519F-BDB8-464D-0556F7595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59" y="657387"/>
            <a:ext cx="7429063" cy="569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3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662" y="6157760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ربحية السهم 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9770614" y="920534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القيمة السوقية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073C-2DC0-E712-6E9B-8DB17B2E3C9D}"/>
              </a:ext>
            </a:extLst>
          </p:cNvPr>
          <p:cNvSpPr/>
          <p:nvPr/>
        </p:nvSpPr>
        <p:spPr>
          <a:xfrm>
            <a:off x="6674367" y="5073802"/>
            <a:ext cx="1736133" cy="399590"/>
          </a:xfrm>
          <a:custGeom>
            <a:avLst/>
            <a:gdLst>
              <a:gd name="connsiteX0" fmla="*/ 0 w 1736133"/>
              <a:gd name="connsiteY0" fmla="*/ 66600 h 399590"/>
              <a:gd name="connsiteX1" fmla="*/ 66600 w 1736133"/>
              <a:gd name="connsiteY1" fmla="*/ 0 h 399590"/>
              <a:gd name="connsiteX2" fmla="*/ 616940 w 1736133"/>
              <a:gd name="connsiteY2" fmla="*/ 0 h 399590"/>
              <a:gd name="connsiteX3" fmla="*/ 1167281 w 1736133"/>
              <a:gd name="connsiteY3" fmla="*/ 0 h 399590"/>
              <a:gd name="connsiteX4" fmla="*/ 1669533 w 1736133"/>
              <a:gd name="connsiteY4" fmla="*/ 0 h 399590"/>
              <a:gd name="connsiteX5" fmla="*/ 1736133 w 1736133"/>
              <a:gd name="connsiteY5" fmla="*/ 66600 h 399590"/>
              <a:gd name="connsiteX6" fmla="*/ 1736133 w 1736133"/>
              <a:gd name="connsiteY6" fmla="*/ 332990 h 399590"/>
              <a:gd name="connsiteX7" fmla="*/ 1669533 w 1736133"/>
              <a:gd name="connsiteY7" fmla="*/ 399590 h 399590"/>
              <a:gd name="connsiteX8" fmla="*/ 1119193 w 1736133"/>
              <a:gd name="connsiteY8" fmla="*/ 399590 h 399590"/>
              <a:gd name="connsiteX9" fmla="*/ 568852 w 1736133"/>
              <a:gd name="connsiteY9" fmla="*/ 399590 h 399590"/>
              <a:gd name="connsiteX10" fmla="*/ 66600 w 1736133"/>
              <a:gd name="connsiteY10" fmla="*/ 399590 h 399590"/>
              <a:gd name="connsiteX11" fmla="*/ 0 w 1736133"/>
              <a:gd name="connsiteY11" fmla="*/ 332990 h 399590"/>
              <a:gd name="connsiteX12" fmla="*/ 0 w 173613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13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09633" y="-12975"/>
                  <a:pt x="446298" y="-25610"/>
                  <a:pt x="616940" y="0"/>
                </a:cubicBezTo>
                <a:cubicBezTo>
                  <a:pt x="787582" y="25610"/>
                  <a:pt x="1033534" y="-22672"/>
                  <a:pt x="1167281" y="0"/>
                </a:cubicBezTo>
                <a:cubicBezTo>
                  <a:pt x="1301028" y="22672"/>
                  <a:pt x="1430563" y="2406"/>
                  <a:pt x="1669533" y="0"/>
                </a:cubicBezTo>
                <a:cubicBezTo>
                  <a:pt x="1701870" y="-436"/>
                  <a:pt x="1739032" y="28393"/>
                  <a:pt x="1736133" y="66600"/>
                </a:cubicBezTo>
                <a:cubicBezTo>
                  <a:pt x="1745607" y="138300"/>
                  <a:pt x="1723641" y="226928"/>
                  <a:pt x="1736133" y="332990"/>
                </a:cubicBezTo>
                <a:cubicBezTo>
                  <a:pt x="1727311" y="369513"/>
                  <a:pt x="1705835" y="398583"/>
                  <a:pt x="1669533" y="399590"/>
                </a:cubicBezTo>
                <a:cubicBezTo>
                  <a:pt x="1455897" y="404732"/>
                  <a:pt x="1246974" y="400011"/>
                  <a:pt x="1119193" y="399590"/>
                </a:cubicBezTo>
                <a:cubicBezTo>
                  <a:pt x="991412" y="399169"/>
                  <a:pt x="735906" y="421433"/>
                  <a:pt x="568852" y="399590"/>
                </a:cubicBezTo>
                <a:cubicBezTo>
                  <a:pt x="401798" y="377747"/>
                  <a:pt x="188256" y="400535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361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8934" y="-22050"/>
                  <a:pt x="489522" y="23594"/>
                  <a:pt x="600911" y="0"/>
                </a:cubicBezTo>
                <a:cubicBezTo>
                  <a:pt x="712300" y="-23594"/>
                  <a:pt x="1028642" y="21231"/>
                  <a:pt x="1167281" y="0"/>
                </a:cubicBezTo>
                <a:cubicBezTo>
                  <a:pt x="1305920" y="-21231"/>
                  <a:pt x="1538564" y="23351"/>
                  <a:pt x="1669533" y="0"/>
                </a:cubicBezTo>
                <a:cubicBezTo>
                  <a:pt x="1703771" y="3418"/>
                  <a:pt x="1735887" y="25716"/>
                  <a:pt x="1736133" y="66600"/>
                </a:cubicBezTo>
                <a:cubicBezTo>
                  <a:pt x="1736751" y="163177"/>
                  <a:pt x="1742084" y="233743"/>
                  <a:pt x="1736133" y="332990"/>
                </a:cubicBezTo>
                <a:cubicBezTo>
                  <a:pt x="1729976" y="368193"/>
                  <a:pt x="1705497" y="398983"/>
                  <a:pt x="1669533" y="399590"/>
                </a:cubicBezTo>
                <a:cubicBezTo>
                  <a:pt x="1482709" y="378557"/>
                  <a:pt x="1388218" y="416371"/>
                  <a:pt x="1119193" y="399590"/>
                </a:cubicBezTo>
                <a:cubicBezTo>
                  <a:pt x="850168" y="382809"/>
                  <a:pt x="740317" y="413545"/>
                  <a:pt x="568852" y="399590"/>
                </a:cubicBezTo>
                <a:cubicBezTo>
                  <a:pt x="397387" y="385635"/>
                  <a:pt x="173019" y="40495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EC3890-0C86-85B9-58FB-976B318C74F2}"/>
              </a:ext>
            </a:extLst>
          </p:cNvPr>
          <p:cNvSpPr/>
          <p:nvPr/>
        </p:nvSpPr>
        <p:spPr>
          <a:xfrm>
            <a:off x="6974018" y="5758170"/>
            <a:ext cx="1142245" cy="399590"/>
          </a:xfrm>
          <a:custGeom>
            <a:avLst/>
            <a:gdLst>
              <a:gd name="connsiteX0" fmla="*/ 0 w 1142245"/>
              <a:gd name="connsiteY0" fmla="*/ 66600 h 399590"/>
              <a:gd name="connsiteX1" fmla="*/ 66600 w 1142245"/>
              <a:gd name="connsiteY1" fmla="*/ 0 h 399590"/>
              <a:gd name="connsiteX2" fmla="*/ 550942 w 1142245"/>
              <a:gd name="connsiteY2" fmla="*/ 0 h 399590"/>
              <a:gd name="connsiteX3" fmla="*/ 1075645 w 1142245"/>
              <a:gd name="connsiteY3" fmla="*/ 0 h 399590"/>
              <a:gd name="connsiteX4" fmla="*/ 1142245 w 1142245"/>
              <a:gd name="connsiteY4" fmla="*/ 66600 h 399590"/>
              <a:gd name="connsiteX5" fmla="*/ 1142245 w 1142245"/>
              <a:gd name="connsiteY5" fmla="*/ 332990 h 399590"/>
              <a:gd name="connsiteX6" fmla="*/ 1075645 w 1142245"/>
              <a:gd name="connsiteY6" fmla="*/ 399590 h 399590"/>
              <a:gd name="connsiteX7" fmla="*/ 591303 w 1142245"/>
              <a:gd name="connsiteY7" fmla="*/ 399590 h 399590"/>
              <a:gd name="connsiteX8" fmla="*/ 66600 w 1142245"/>
              <a:gd name="connsiteY8" fmla="*/ 399590 h 399590"/>
              <a:gd name="connsiteX9" fmla="*/ 0 w 1142245"/>
              <a:gd name="connsiteY9" fmla="*/ 332990 h 399590"/>
              <a:gd name="connsiteX10" fmla="*/ 0 w 114224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224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14469" y="-3260"/>
                  <a:pt x="414358" y="-15937"/>
                  <a:pt x="550942" y="0"/>
                </a:cubicBezTo>
                <a:cubicBezTo>
                  <a:pt x="687526" y="15937"/>
                  <a:pt x="834082" y="-10904"/>
                  <a:pt x="1075645" y="0"/>
                </a:cubicBezTo>
                <a:cubicBezTo>
                  <a:pt x="1113269" y="-5652"/>
                  <a:pt x="1146546" y="30923"/>
                  <a:pt x="1142245" y="66600"/>
                </a:cubicBezTo>
                <a:cubicBezTo>
                  <a:pt x="1153085" y="142846"/>
                  <a:pt x="1151914" y="251105"/>
                  <a:pt x="1142245" y="332990"/>
                </a:cubicBezTo>
                <a:cubicBezTo>
                  <a:pt x="1137800" y="369336"/>
                  <a:pt x="1115326" y="398165"/>
                  <a:pt x="1075645" y="399590"/>
                </a:cubicBezTo>
                <a:cubicBezTo>
                  <a:pt x="904830" y="405745"/>
                  <a:pt x="690491" y="387598"/>
                  <a:pt x="591303" y="399590"/>
                </a:cubicBezTo>
                <a:cubicBezTo>
                  <a:pt x="492115" y="411582"/>
                  <a:pt x="188000" y="424163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4224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6739" y="-16821"/>
                  <a:pt x="345371" y="-659"/>
                  <a:pt x="571123" y="0"/>
                </a:cubicBezTo>
                <a:cubicBezTo>
                  <a:pt x="796875" y="659"/>
                  <a:pt x="886782" y="22737"/>
                  <a:pt x="1075645" y="0"/>
                </a:cubicBezTo>
                <a:cubicBezTo>
                  <a:pt x="1106721" y="-6310"/>
                  <a:pt x="1147683" y="27542"/>
                  <a:pt x="1142245" y="66600"/>
                </a:cubicBezTo>
                <a:cubicBezTo>
                  <a:pt x="1140551" y="189726"/>
                  <a:pt x="1147844" y="245350"/>
                  <a:pt x="1142245" y="332990"/>
                </a:cubicBezTo>
                <a:cubicBezTo>
                  <a:pt x="1137930" y="375755"/>
                  <a:pt x="1118325" y="398348"/>
                  <a:pt x="1075645" y="399590"/>
                </a:cubicBezTo>
                <a:cubicBezTo>
                  <a:pt x="856444" y="403011"/>
                  <a:pt x="833372" y="416788"/>
                  <a:pt x="591303" y="399590"/>
                </a:cubicBezTo>
                <a:cubicBezTo>
                  <a:pt x="349234" y="382392"/>
                  <a:pt x="303132" y="4044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9E0B83-EA90-406D-213F-9B90C63C6C4A}"/>
              </a:ext>
            </a:extLst>
          </p:cNvPr>
          <p:cNvSpPr/>
          <p:nvPr/>
        </p:nvSpPr>
        <p:spPr>
          <a:xfrm>
            <a:off x="6674367" y="111635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مثال : نيفيديا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C6C980-7289-04AC-CFE1-C3DCFF8DEF3D}"/>
              </a:ext>
            </a:extLst>
          </p:cNvPr>
          <p:cNvSpPr/>
          <p:nvPr/>
        </p:nvSpPr>
        <p:spPr>
          <a:xfrm>
            <a:off x="8105535" y="907268"/>
            <a:ext cx="1478555" cy="399590"/>
          </a:xfrm>
          <a:custGeom>
            <a:avLst/>
            <a:gdLst>
              <a:gd name="connsiteX0" fmla="*/ 0 w 1478555"/>
              <a:gd name="connsiteY0" fmla="*/ 66600 h 399590"/>
              <a:gd name="connsiteX1" fmla="*/ 66600 w 1478555"/>
              <a:gd name="connsiteY1" fmla="*/ 0 h 399590"/>
              <a:gd name="connsiteX2" fmla="*/ 712370 w 1478555"/>
              <a:gd name="connsiteY2" fmla="*/ 0 h 399590"/>
              <a:gd name="connsiteX3" fmla="*/ 1411955 w 1478555"/>
              <a:gd name="connsiteY3" fmla="*/ 0 h 399590"/>
              <a:gd name="connsiteX4" fmla="*/ 1478555 w 1478555"/>
              <a:gd name="connsiteY4" fmla="*/ 66600 h 399590"/>
              <a:gd name="connsiteX5" fmla="*/ 1478555 w 1478555"/>
              <a:gd name="connsiteY5" fmla="*/ 332990 h 399590"/>
              <a:gd name="connsiteX6" fmla="*/ 1411955 w 1478555"/>
              <a:gd name="connsiteY6" fmla="*/ 399590 h 399590"/>
              <a:gd name="connsiteX7" fmla="*/ 766185 w 1478555"/>
              <a:gd name="connsiteY7" fmla="*/ 399590 h 399590"/>
              <a:gd name="connsiteX8" fmla="*/ 66600 w 1478555"/>
              <a:gd name="connsiteY8" fmla="*/ 399590 h 399590"/>
              <a:gd name="connsiteX9" fmla="*/ 0 w 1478555"/>
              <a:gd name="connsiteY9" fmla="*/ 332990 h 399590"/>
              <a:gd name="connsiteX10" fmla="*/ 0 w 147855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855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8502" y="8082"/>
                  <a:pt x="410709" y="3848"/>
                  <a:pt x="712370" y="0"/>
                </a:cubicBezTo>
                <a:cubicBezTo>
                  <a:pt x="1014031" y="-3848"/>
                  <a:pt x="1125776" y="30050"/>
                  <a:pt x="1411955" y="0"/>
                </a:cubicBezTo>
                <a:cubicBezTo>
                  <a:pt x="1449579" y="-5652"/>
                  <a:pt x="1482856" y="30923"/>
                  <a:pt x="1478555" y="66600"/>
                </a:cubicBezTo>
                <a:cubicBezTo>
                  <a:pt x="1489395" y="142846"/>
                  <a:pt x="1488224" y="251105"/>
                  <a:pt x="1478555" y="332990"/>
                </a:cubicBezTo>
                <a:cubicBezTo>
                  <a:pt x="1474110" y="369336"/>
                  <a:pt x="1451636" y="398165"/>
                  <a:pt x="1411955" y="399590"/>
                </a:cubicBezTo>
                <a:cubicBezTo>
                  <a:pt x="1245709" y="392413"/>
                  <a:pt x="1086735" y="406440"/>
                  <a:pt x="766185" y="399590"/>
                </a:cubicBezTo>
                <a:cubicBezTo>
                  <a:pt x="445635" y="392741"/>
                  <a:pt x="273787" y="3671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47855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6990" y="11577"/>
                  <a:pt x="417262" y="-14167"/>
                  <a:pt x="739278" y="0"/>
                </a:cubicBezTo>
                <a:cubicBezTo>
                  <a:pt x="1061294" y="14167"/>
                  <a:pt x="1121528" y="-17370"/>
                  <a:pt x="1411955" y="0"/>
                </a:cubicBezTo>
                <a:cubicBezTo>
                  <a:pt x="1443031" y="-6310"/>
                  <a:pt x="1483993" y="27542"/>
                  <a:pt x="1478555" y="66600"/>
                </a:cubicBezTo>
                <a:cubicBezTo>
                  <a:pt x="1476861" y="189726"/>
                  <a:pt x="1484154" y="245350"/>
                  <a:pt x="1478555" y="332990"/>
                </a:cubicBezTo>
                <a:cubicBezTo>
                  <a:pt x="1474240" y="375755"/>
                  <a:pt x="1454635" y="398348"/>
                  <a:pt x="1411955" y="399590"/>
                </a:cubicBezTo>
                <a:cubicBezTo>
                  <a:pt x="1175777" y="399071"/>
                  <a:pt x="913064" y="372943"/>
                  <a:pt x="766185" y="399590"/>
                </a:cubicBezTo>
                <a:cubicBezTo>
                  <a:pt x="619306" y="426238"/>
                  <a:pt x="277883" y="42599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3.06 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1167124" y="704897"/>
            <a:ext cx="6751887" cy="880369"/>
          </a:xfrm>
          <a:custGeom>
            <a:avLst/>
            <a:gdLst>
              <a:gd name="connsiteX0" fmla="*/ 0 w 6751887"/>
              <a:gd name="connsiteY0" fmla="*/ 146731 h 880369"/>
              <a:gd name="connsiteX1" fmla="*/ 146731 w 6751887"/>
              <a:gd name="connsiteY1" fmla="*/ 0 h 880369"/>
              <a:gd name="connsiteX2" fmla="*/ 921742 w 6751887"/>
              <a:gd name="connsiteY2" fmla="*/ 0 h 880369"/>
              <a:gd name="connsiteX3" fmla="*/ 1503000 w 6751887"/>
              <a:gd name="connsiteY3" fmla="*/ 0 h 880369"/>
              <a:gd name="connsiteX4" fmla="*/ 1955090 w 6751887"/>
              <a:gd name="connsiteY4" fmla="*/ 0 h 880369"/>
              <a:gd name="connsiteX5" fmla="*/ 2730101 w 6751887"/>
              <a:gd name="connsiteY5" fmla="*/ 0 h 880369"/>
              <a:gd name="connsiteX6" fmla="*/ 3182191 w 6751887"/>
              <a:gd name="connsiteY6" fmla="*/ 0 h 880369"/>
              <a:gd name="connsiteX7" fmla="*/ 3892618 w 6751887"/>
              <a:gd name="connsiteY7" fmla="*/ 0 h 880369"/>
              <a:gd name="connsiteX8" fmla="*/ 4473876 w 6751887"/>
              <a:gd name="connsiteY8" fmla="*/ 0 h 880369"/>
              <a:gd name="connsiteX9" fmla="*/ 5248887 w 6751887"/>
              <a:gd name="connsiteY9" fmla="*/ 0 h 880369"/>
              <a:gd name="connsiteX10" fmla="*/ 6023898 w 6751887"/>
              <a:gd name="connsiteY10" fmla="*/ 0 h 880369"/>
              <a:gd name="connsiteX11" fmla="*/ 6605156 w 6751887"/>
              <a:gd name="connsiteY11" fmla="*/ 0 h 880369"/>
              <a:gd name="connsiteX12" fmla="*/ 6751887 w 6751887"/>
              <a:gd name="connsiteY12" fmla="*/ 146731 h 880369"/>
              <a:gd name="connsiteX13" fmla="*/ 6751887 w 6751887"/>
              <a:gd name="connsiteY13" fmla="*/ 733638 h 880369"/>
              <a:gd name="connsiteX14" fmla="*/ 6605156 w 6751887"/>
              <a:gd name="connsiteY14" fmla="*/ 880369 h 880369"/>
              <a:gd name="connsiteX15" fmla="*/ 5959314 w 6751887"/>
              <a:gd name="connsiteY15" fmla="*/ 880369 h 880369"/>
              <a:gd name="connsiteX16" fmla="*/ 5378055 w 6751887"/>
              <a:gd name="connsiteY16" fmla="*/ 880369 h 880369"/>
              <a:gd name="connsiteX17" fmla="*/ 4603044 w 6751887"/>
              <a:gd name="connsiteY17" fmla="*/ 880369 h 880369"/>
              <a:gd name="connsiteX18" fmla="*/ 3828033 w 6751887"/>
              <a:gd name="connsiteY18" fmla="*/ 880369 h 880369"/>
              <a:gd name="connsiteX19" fmla="*/ 3375944 w 6751887"/>
              <a:gd name="connsiteY19" fmla="*/ 880369 h 880369"/>
              <a:gd name="connsiteX20" fmla="*/ 2600933 w 6751887"/>
              <a:gd name="connsiteY20" fmla="*/ 880369 h 880369"/>
              <a:gd name="connsiteX21" fmla="*/ 2019674 w 6751887"/>
              <a:gd name="connsiteY21" fmla="*/ 880369 h 880369"/>
              <a:gd name="connsiteX22" fmla="*/ 1309248 w 6751887"/>
              <a:gd name="connsiteY22" fmla="*/ 880369 h 880369"/>
              <a:gd name="connsiteX23" fmla="*/ 727989 w 6751887"/>
              <a:gd name="connsiteY23" fmla="*/ 880369 h 880369"/>
              <a:gd name="connsiteX24" fmla="*/ 146731 w 6751887"/>
              <a:gd name="connsiteY24" fmla="*/ 880369 h 880369"/>
              <a:gd name="connsiteX25" fmla="*/ 0 w 6751887"/>
              <a:gd name="connsiteY25" fmla="*/ 733638 h 880369"/>
              <a:gd name="connsiteX26" fmla="*/ 0 w 6751887"/>
              <a:gd name="connsiteY26" fmla="*/ 146731 h 88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51887" h="880369" fill="none" extrusionOk="0">
                <a:moveTo>
                  <a:pt x="0" y="146731"/>
                </a:moveTo>
                <a:cubicBezTo>
                  <a:pt x="-1650" y="59342"/>
                  <a:pt x="52188" y="-13355"/>
                  <a:pt x="146731" y="0"/>
                </a:cubicBezTo>
                <a:cubicBezTo>
                  <a:pt x="437019" y="-32148"/>
                  <a:pt x="733430" y="8984"/>
                  <a:pt x="921742" y="0"/>
                </a:cubicBezTo>
                <a:cubicBezTo>
                  <a:pt x="1110054" y="-8984"/>
                  <a:pt x="1355686" y="-5037"/>
                  <a:pt x="1503000" y="0"/>
                </a:cubicBezTo>
                <a:cubicBezTo>
                  <a:pt x="1650314" y="5037"/>
                  <a:pt x="1745101" y="-15598"/>
                  <a:pt x="1955090" y="0"/>
                </a:cubicBezTo>
                <a:cubicBezTo>
                  <a:pt x="2165079" y="15598"/>
                  <a:pt x="2430649" y="34906"/>
                  <a:pt x="2730101" y="0"/>
                </a:cubicBezTo>
                <a:cubicBezTo>
                  <a:pt x="3029553" y="-34906"/>
                  <a:pt x="2965403" y="-17010"/>
                  <a:pt x="3182191" y="0"/>
                </a:cubicBezTo>
                <a:cubicBezTo>
                  <a:pt x="3398979" y="17010"/>
                  <a:pt x="3744178" y="21758"/>
                  <a:pt x="3892618" y="0"/>
                </a:cubicBezTo>
                <a:cubicBezTo>
                  <a:pt x="4041058" y="-21758"/>
                  <a:pt x="4184495" y="-7757"/>
                  <a:pt x="4473876" y="0"/>
                </a:cubicBezTo>
                <a:cubicBezTo>
                  <a:pt x="4763257" y="7757"/>
                  <a:pt x="5081155" y="-34336"/>
                  <a:pt x="5248887" y="0"/>
                </a:cubicBezTo>
                <a:cubicBezTo>
                  <a:pt x="5416619" y="34336"/>
                  <a:pt x="5653790" y="24148"/>
                  <a:pt x="6023898" y="0"/>
                </a:cubicBezTo>
                <a:cubicBezTo>
                  <a:pt x="6394006" y="-24148"/>
                  <a:pt x="6319784" y="22957"/>
                  <a:pt x="6605156" y="0"/>
                </a:cubicBezTo>
                <a:cubicBezTo>
                  <a:pt x="6667572" y="7424"/>
                  <a:pt x="6755246" y="68242"/>
                  <a:pt x="6751887" y="146731"/>
                </a:cubicBezTo>
                <a:cubicBezTo>
                  <a:pt x="6724488" y="375058"/>
                  <a:pt x="6767244" y="598046"/>
                  <a:pt x="6751887" y="733638"/>
                </a:cubicBezTo>
                <a:cubicBezTo>
                  <a:pt x="6747564" y="808977"/>
                  <a:pt x="6693985" y="898886"/>
                  <a:pt x="6605156" y="880369"/>
                </a:cubicBezTo>
                <a:cubicBezTo>
                  <a:pt x="6303464" y="880876"/>
                  <a:pt x="6096453" y="851931"/>
                  <a:pt x="5959314" y="880369"/>
                </a:cubicBezTo>
                <a:cubicBezTo>
                  <a:pt x="5822175" y="908807"/>
                  <a:pt x="5577108" y="892838"/>
                  <a:pt x="5378055" y="880369"/>
                </a:cubicBezTo>
                <a:cubicBezTo>
                  <a:pt x="5179002" y="867900"/>
                  <a:pt x="4901028" y="900320"/>
                  <a:pt x="4603044" y="880369"/>
                </a:cubicBezTo>
                <a:cubicBezTo>
                  <a:pt x="4305060" y="860418"/>
                  <a:pt x="4196292" y="883084"/>
                  <a:pt x="3828033" y="880369"/>
                </a:cubicBezTo>
                <a:cubicBezTo>
                  <a:pt x="3459774" y="877654"/>
                  <a:pt x="3567488" y="881280"/>
                  <a:pt x="3375944" y="880369"/>
                </a:cubicBezTo>
                <a:cubicBezTo>
                  <a:pt x="3184400" y="879458"/>
                  <a:pt x="2853317" y="879998"/>
                  <a:pt x="2600933" y="880369"/>
                </a:cubicBezTo>
                <a:cubicBezTo>
                  <a:pt x="2348549" y="880740"/>
                  <a:pt x="2253820" y="873145"/>
                  <a:pt x="2019674" y="880369"/>
                </a:cubicBezTo>
                <a:cubicBezTo>
                  <a:pt x="1785528" y="887593"/>
                  <a:pt x="1655154" y="904699"/>
                  <a:pt x="1309248" y="880369"/>
                </a:cubicBezTo>
                <a:cubicBezTo>
                  <a:pt x="963342" y="856039"/>
                  <a:pt x="852781" y="890169"/>
                  <a:pt x="727989" y="880369"/>
                </a:cubicBezTo>
                <a:cubicBezTo>
                  <a:pt x="603197" y="870569"/>
                  <a:pt x="367686" y="901690"/>
                  <a:pt x="146731" y="880369"/>
                </a:cubicBezTo>
                <a:cubicBezTo>
                  <a:pt x="51352" y="884875"/>
                  <a:pt x="7773" y="808591"/>
                  <a:pt x="0" y="733638"/>
                </a:cubicBezTo>
                <a:cubicBezTo>
                  <a:pt x="-24062" y="547059"/>
                  <a:pt x="-213" y="353563"/>
                  <a:pt x="0" y="146731"/>
                </a:cubicBezTo>
                <a:close/>
              </a:path>
              <a:path w="6751887" h="880369" stroke="0" extrusionOk="0">
                <a:moveTo>
                  <a:pt x="0" y="146731"/>
                </a:moveTo>
                <a:cubicBezTo>
                  <a:pt x="3733" y="60331"/>
                  <a:pt x="63394" y="17130"/>
                  <a:pt x="146731" y="0"/>
                </a:cubicBezTo>
                <a:cubicBezTo>
                  <a:pt x="329943" y="24846"/>
                  <a:pt x="488364" y="-23375"/>
                  <a:pt x="792574" y="0"/>
                </a:cubicBezTo>
                <a:cubicBezTo>
                  <a:pt x="1096784" y="23375"/>
                  <a:pt x="1348203" y="35290"/>
                  <a:pt x="1567585" y="0"/>
                </a:cubicBezTo>
                <a:cubicBezTo>
                  <a:pt x="1786967" y="-35290"/>
                  <a:pt x="2133066" y="14160"/>
                  <a:pt x="2342596" y="0"/>
                </a:cubicBezTo>
                <a:cubicBezTo>
                  <a:pt x="2552126" y="-14160"/>
                  <a:pt x="2797730" y="20939"/>
                  <a:pt x="2923854" y="0"/>
                </a:cubicBezTo>
                <a:cubicBezTo>
                  <a:pt x="3049978" y="-20939"/>
                  <a:pt x="3411407" y="24189"/>
                  <a:pt x="3634281" y="0"/>
                </a:cubicBezTo>
                <a:cubicBezTo>
                  <a:pt x="3857155" y="-24189"/>
                  <a:pt x="4047207" y="-9038"/>
                  <a:pt x="4409292" y="0"/>
                </a:cubicBezTo>
                <a:cubicBezTo>
                  <a:pt x="4771377" y="9038"/>
                  <a:pt x="4863277" y="-14284"/>
                  <a:pt x="4990550" y="0"/>
                </a:cubicBezTo>
                <a:cubicBezTo>
                  <a:pt x="5117823" y="14284"/>
                  <a:pt x="5428071" y="22591"/>
                  <a:pt x="5636392" y="0"/>
                </a:cubicBezTo>
                <a:cubicBezTo>
                  <a:pt x="5844713" y="-22591"/>
                  <a:pt x="6312413" y="-23042"/>
                  <a:pt x="6605156" y="0"/>
                </a:cubicBezTo>
                <a:cubicBezTo>
                  <a:pt x="6694847" y="13502"/>
                  <a:pt x="6749474" y="76696"/>
                  <a:pt x="6751887" y="146731"/>
                </a:cubicBezTo>
                <a:cubicBezTo>
                  <a:pt x="6771667" y="410890"/>
                  <a:pt x="6777465" y="451454"/>
                  <a:pt x="6751887" y="733638"/>
                </a:cubicBezTo>
                <a:cubicBezTo>
                  <a:pt x="6749649" y="819259"/>
                  <a:pt x="6676620" y="886203"/>
                  <a:pt x="6605156" y="880369"/>
                </a:cubicBezTo>
                <a:cubicBezTo>
                  <a:pt x="6383581" y="874046"/>
                  <a:pt x="6254201" y="892984"/>
                  <a:pt x="6088482" y="880369"/>
                </a:cubicBezTo>
                <a:cubicBezTo>
                  <a:pt x="5922763" y="867754"/>
                  <a:pt x="5798890" y="892662"/>
                  <a:pt x="5571808" y="880369"/>
                </a:cubicBezTo>
                <a:cubicBezTo>
                  <a:pt x="5344726" y="868076"/>
                  <a:pt x="5063881" y="891443"/>
                  <a:pt x="4861381" y="880369"/>
                </a:cubicBezTo>
                <a:cubicBezTo>
                  <a:pt x="4658881" y="869295"/>
                  <a:pt x="4494390" y="886164"/>
                  <a:pt x="4150954" y="880369"/>
                </a:cubicBezTo>
                <a:cubicBezTo>
                  <a:pt x="3807518" y="874574"/>
                  <a:pt x="3764045" y="901048"/>
                  <a:pt x="3634281" y="880369"/>
                </a:cubicBezTo>
                <a:cubicBezTo>
                  <a:pt x="3504517" y="859690"/>
                  <a:pt x="3214467" y="890413"/>
                  <a:pt x="2923854" y="880369"/>
                </a:cubicBezTo>
                <a:cubicBezTo>
                  <a:pt x="2633241" y="870325"/>
                  <a:pt x="2587803" y="892613"/>
                  <a:pt x="2342595" y="880369"/>
                </a:cubicBezTo>
                <a:cubicBezTo>
                  <a:pt x="2097387" y="868125"/>
                  <a:pt x="1959104" y="872397"/>
                  <a:pt x="1825922" y="880369"/>
                </a:cubicBezTo>
                <a:cubicBezTo>
                  <a:pt x="1692740" y="888341"/>
                  <a:pt x="1313551" y="917177"/>
                  <a:pt x="1050911" y="880369"/>
                </a:cubicBezTo>
                <a:cubicBezTo>
                  <a:pt x="788271" y="843561"/>
                  <a:pt x="555664" y="923928"/>
                  <a:pt x="146731" y="880369"/>
                </a:cubicBezTo>
                <a:cubicBezTo>
                  <a:pt x="77050" y="875279"/>
                  <a:pt x="7313" y="798923"/>
                  <a:pt x="0" y="733638"/>
                </a:cubicBezTo>
                <a:cubicBezTo>
                  <a:pt x="-7467" y="584986"/>
                  <a:pt x="-16465" y="289333"/>
                  <a:pt x="0" y="14673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يمثل القيمة الإجمالية للأسهم القائمة للشركة من الأسهم. لحساب القيمة السوقية ، يمكنك ضرب </a:t>
            </a:r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الحالي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في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عدد الأسهم الصادرة عن الشركة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322F69-CC44-7159-F3C6-1FA8AF3581C9}"/>
              </a:ext>
            </a:extLst>
          </p:cNvPr>
          <p:cNvSpPr/>
          <p:nvPr/>
        </p:nvSpPr>
        <p:spPr>
          <a:xfrm>
            <a:off x="47452" y="1369095"/>
            <a:ext cx="1629714" cy="399590"/>
          </a:xfrm>
          <a:custGeom>
            <a:avLst/>
            <a:gdLst>
              <a:gd name="connsiteX0" fmla="*/ 0 w 1629714"/>
              <a:gd name="connsiteY0" fmla="*/ 66600 h 399590"/>
              <a:gd name="connsiteX1" fmla="*/ 66600 w 1629714"/>
              <a:gd name="connsiteY1" fmla="*/ 0 h 399590"/>
              <a:gd name="connsiteX2" fmla="*/ 580403 w 1629714"/>
              <a:gd name="connsiteY2" fmla="*/ 0 h 399590"/>
              <a:gd name="connsiteX3" fmla="*/ 1094206 w 1629714"/>
              <a:gd name="connsiteY3" fmla="*/ 0 h 399590"/>
              <a:gd name="connsiteX4" fmla="*/ 1563114 w 1629714"/>
              <a:gd name="connsiteY4" fmla="*/ 0 h 399590"/>
              <a:gd name="connsiteX5" fmla="*/ 1629714 w 1629714"/>
              <a:gd name="connsiteY5" fmla="*/ 66600 h 399590"/>
              <a:gd name="connsiteX6" fmla="*/ 1629714 w 1629714"/>
              <a:gd name="connsiteY6" fmla="*/ 332990 h 399590"/>
              <a:gd name="connsiteX7" fmla="*/ 1563114 w 1629714"/>
              <a:gd name="connsiteY7" fmla="*/ 399590 h 399590"/>
              <a:gd name="connsiteX8" fmla="*/ 1049311 w 1629714"/>
              <a:gd name="connsiteY8" fmla="*/ 399590 h 399590"/>
              <a:gd name="connsiteX9" fmla="*/ 535508 w 1629714"/>
              <a:gd name="connsiteY9" fmla="*/ 399590 h 399590"/>
              <a:gd name="connsiteX10" fmla="*/ 66600 w 1629714"/>
              <a:gd name="connsiteY10" fmla="*/ 399590 h 399590"/>
              <a:gd name="connsiteX11" fmla="*/ 0 w 1629714"/>
              <a:gd name="connsiteY11" fmla="*/ 332990 h 399590"/>
              <a:gd name="connsiteX12" fmla="*/ 0 w 162971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971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20380" y="4651"/>
                  <a:pt x="426931" y="-14331"/>
                  <a:pt x="580403" y="0"/>
                </a:cubicBezTo>
                <a:cubicBezTo>
                  <a:pt x="733875" y="14331"/>
                  <a:pt x="929768" y="-11406"/>
                  <a:pt x="1094206" y="0"/>
                </a:cubicBezTo>
                <a:cubicBezTo>
                  <a:pt x="1258644" y="11406"/>
                  <a:pt x="1331804" y="-5681"/>
                  <a:pt x="1563114" y="0"/>
                </a:cubicBezTo>
                <a:cubicBezTo>
                  <a:pt x="1595451" y="-436"/>
                  <a:pt x="1632613" y="28393"/>
                  <a:pt x="1629714" y="66600"/>
                </a:cubicBezTo>
                <a:cubicBezTo>
                  <a:pt x="1639188" y="138300"/>
                  <a:pt x="1617222" y="226928"/>
                  <a:pt x="1629714" y="332990"/>
                </a:cubicBezTo>
                <a:cubicBezTo>
                  <a:pt x="1620892" y="369513"/>
                  <a:pt x="1599416" y="398583"/>
                  <a:pt x="1563114" y="399590"/>
                </a:cubicBezTo>
                <a:cubicBezTo>
                  <a:pt x="1344704" y="402148"/>
                  <a:pt x="1172554" y="399914"/>
                  <a:pt x="1049311" y="399590"/>
                </a:cubicBezTo>
                <a:cubicBezTo>
                  <a:pt x="926068" y="399266"/>
                  <a:pt x="652533" y="379528"/>
                  <a:pt x="535508" y="399590"/>
                </a:cubicBezTo>
                <a:cubicBezTo>
                  <a:pt x="418483" y="419652"/>
                  <a:pt x="274173" y="39375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2971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4339" y="-8596"/>
                  <a:pt x="460926" y="4364"/>
                  <a:pt x="565438" y="0"/>
                </a:cubicBezTo>
                <a:cubicBezTo>
                  <a:pt x="669950" y="-4364"/>
                  <a:pt x="886475" y="924"/>
                  <a:pt x="1094206" y="0"/>
                </a:cubicBezTo>
                <a:cubicBezTo>
                  <a:pt x="1301937" y="-924"/>
                  <a:pt x="1426078" y="-9247"/>
                  <a:pt x="1563114" y="0"/>
                </a:cubicBezTo>
                <a:cubicBezTo>
                  <a:pt x="1597352" y="3418"/>
                  <a:pt x="1629468" y="25716"/>
                  <a:pt x="1629714" y="66600"/>
                </a:cubicBezTo>
                <a:cubicBezTo>
                  <a:pt x="1630332" y="163177"/>
                  <a:pt x="1635665" y="233743"/>
                  <a:pt x="1629714" y="332990"/>
                </a:cubicBezTo>
                <a:cubicBezTo>
                  <a:pt x="1623557" y="368193"/>
                  <a:pt x="1599078" y="398983"/>
                  <a:pt x="1563114" y="399590"/>
                </a:cubicBezTo>
                <a:cubicBezTo>
                  <a:pt x="1441195" y="377972"/>
                  <a:pt x="1231236" y="414239"/>
                  <a:pt x="1049311" y="399590"/>
                </a:cubicBezTo>
                <a:cubicBezTo>
                  <a:pt x="867386" y="384941"/>
                  <a:pt x="717409" y="387591"/>
                  <a:pt x="535508" y="399590"/>
                </a:cubicBezTo>
                <a:cubicBezTo>
                  <a:pt x="353607" y="411589"/>
                  <a:pt x="212420" y="392517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 Cap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9F7522-913F-795D-BB90-25B3849357E2}"/>
              </a:ext>
            </a:extLst>
          </p:cNvPr>
          <p:cNvSpPr/>
          <p:nvPr/>
        </p:nvSpPr>
        <p:spPr>
          <a:xfrm>
            <a:off x="8984873" y="5473392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عوائد الأرباح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AD6732-5C6F-8E69-6DBE-DBA5ED128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00" y="5456086"/>
            <a:ext cx="453126" cy="3020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ECAA79-477F-D149-9D4E-C581D0D8AFCC}"/>
              </a:ext>
            </a:extLst>
          </p:cNvPr>
          <p:cNvCxnSpPr>
            <a:cxnSpLocks/>
          </p:cNvCxnSpPr>
          <p:nvPr/>
        </p:nvCxnSpPr>
        <p:spPr>
          <a:xfrm flipH="1">
            <a:off x="6754613" y="5607128"/>
            <a:ext cx="136165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8032D8-F4E5-B322-AD78-1D746B7ACD51}"/>
              </a:ext>
            </a:extLst>
          </p:cNvPr>
          <p:cNvSpPr/>
          <p:nvPr/>
        </p:nvSpPr>
        <p:spPr>
          <a:xfrm>
            <a:off x="9770614" y="2440032"/>
            <a:ext cx="2008016" cy="399590"/>
          </a:xfrm>
          <a:custGeom>
            <a:avLst/>
            <a:gdLst>
              <a:gd name="connsiteX0" fmla="*/ 0 w 2008016"/>
              <a:gd name="connsiteY0" fmla="*/ 66600 h 399590"/>
              <a:gd name="connsiteX1" fmla="*/ 66600 w 2008016"/>
              <a:gd name="connsiteY1" fmla="*/ 0 h 399590"/>
              <a:gd name="connsiteX2" fmla="*/ 710287 w 2008016"/>
              <a:gd name="connsiteY2" fmla="*/ 0 h 399590"/>
              <a:gd name="connsiteX3" fmla="*/ 1353974 w 2008016"/>
              <a:gd name="connsiteY3" fmla="*/ 0 h 399590"/>
              <a:gd name="connsiteX4" fmla="*/ 1941416 w 2008016"/>
              <a:gd name="connsiteY4" fmla="*/ 0 h 399590"/>
              <a:gd name="connsiteX5" fmla="*/ 2008016 w 2008016"/>
              <a:gd name="connsiteY5" fmla="*/ 66600 h 399590"/>
              <a:gd name="connsiteX6" fmla="*/ 2008016 w 2008016"/>
              <a:gd name="connsiteY6" fmla="*/ 332990 h 399590"/>
              <a:gd name="connsiteX7" fmla="*/ 1941416 w 2008016"/>
              <a:gd name="connsiteY7" fmla="*/ 399590 h 399590"/>
              <a:gd name="connsiteX8" fmla="*/ 1297729 w 2008016"/>
              <a:gd name="connsiteY8" fmla="*/ 399590 h 399590"/>
              <a:gd name="connsiteX9" fmla="*/ 654042 w 2008016"/>
              <a:gd name="connsiteY9" fmla="*/ 399590 h 399590"/>
              <a:gd name="connsiteX10" fmla="*/ 66600 w 2008016"/>
              <a:gd name="connsiteY10" fmla="*/ 399590 h 399590"/>
              <a:gd name="connsiteX11" fmla="*/ 0 w 2008016"/>
              <a:gd name="connsiteY11" fmla="*/ 332990 h 399590"/>
              <a:gd name="connsiteX12" fmla="*/ 0 w 200801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01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972" y="11318"/>
                  <a:pt x="424391" y="9861"/>
                  <a:pt x="710287" y="0"/>
                </a:cubicBezTo>
                <a:cubicBezTo>
                  <a:pt x="996183" y="-9861"/>
                  <a:pt x="1143679" y="18685"/>
                  <a:pt x="1353974" y="0"/>
                </a:cubicBezTo>
                <a:cubicBezTo>
                  <a:pt x="1564269" y="-18685"/>
                  <a:pt x="1775142" y="-21946"/>
                  <a:pt x="1941416" y="0"/>
                </a:cubicBezTo>
                <a:cubicBezTo>
                  <a:pt x="1973753" y="-436"/>
                  <a:pt x="2010915" y="28393"/>
                  <a:pt x="2008016" y="66600"/>
                </a:cubicBezTo>
                <a:cubicBezTo>
                  <a:pt x="2017490" y="138300"/>
                  <a:pt x="1995524" y="226928"/>
                  <a:pt x="2008016" y="332990"/>
                </a:cubicBezTo>
                <a:cubicBezTo>
                  <a:pt x="1999194" y="369513"/>
                  <a:pt x="1977718" y="398583"/>
                  <a:pt x="1941416" y="399590"/>
                </a:cubicBezTo>
                <a:cubicBezTo>
                  <a:pt x="1650089" y="399697"/>
                  <a:pt x="1529009" y="427656"/>
                  <a:pt x="1297729" y="399590"/>
                </a:cubicBezTo>
                <a:cubicBezTo>
                  <a:pt x="1066449" y="371524"/>
                  <a:pt x="905074" y="371226"/>
                  <a:pt x="654042" y="399590"/>
                </a:cubicBezTo>
                <a:cubicBezTo>
                  <a:pt x="403010" y="427954"/>
                  <a:pt x="250681" y="420466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801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938" y="-2655"/>
                  <a:pt x="388399" y="-11848"/>
                  <a:pt x="691539" y="0"/>
                </a:cubicBezTo>
                <a:cubicBezTo>
                  <a:pt x="994679" y="11848"/>
                  <a:pt x="1163909" y="22984"/>
                  <a:pt x="1353974" y="0"/>
                </a:cubicBezTo>
                <a:cubicBezTo>
                  <a:pt x="1544040" y="-22984"/>
                  <a:pt x="1706710" y="27863"/>
                  <a:pt x="1941416" y="0"/>
                </a:cubicBezTo>
                <a:cubicBezTo>
                  <a:pt x="1975654" y="3418"/>
                  <a:pt x="2007770" y="25716"/>
                  <a:pt x="2008016" y="66600"/>
                </a:cubicBezTo>
                <a:cubicBezTo>
                  <a:pt x="2008634" y="163177"/>
                  <a:pt x="2013967" y="233743"/>
                  <a:pt x="2008016" y="332990"/>
                </a:cubicBezTo>
                <a:cubicBezTo>
                  <a:pt x="2001859" y="368193"/>
                  <a:pt x="1977380" y="398983"/>
                  <a:pt x="1941416" y="399590"/>
                </a:cubicBezTo>
                <a:cubicBezTo>
                  <a:pt x="1639139" y="396903"/>
                  <a:pt x="1481925" y="387257"/>
                  <a:pt x="1297729" y="399590"/>
                </a:cubicBezTo>
                <a:cubicBezTo>
                  <a:pt x="1113533" y="411923"/>
                  <a:pt x="898355" y="426527"/>
                  <a:pt x="654042" y="399590"/>
                </a:cubicBezTo>
                <a:cubicBezTo>
                  <a:pt x="409729" y="372653"/>
                  <a:pt x="193432" y="40341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لكل 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09C487-C014-3D93-F36C-1804F9C46955}"/>
              </a:ext>
            </a:extLst>
          </p:cNvPr>
          <p:cNvSpPr/>
          <p:nvPr/>
        </p:nvSpPr>
        <p:spPr>
          <a:xfrm>
            <a:off x="8067807" y="2448250"/>
            <a:ext cx="1554010" cy="399590"/>
          </a:xfrm>
          <a:custGeom>
            <a:avLst/>
            <a:gdLst>
              <a:gd name="connsiteX0" fmla="*/ 0 w 1554010"/>
              <a:gd name="connsiteY0" fmla="*/ 66600 h 399590"/>
              <a:gd name="connsiteX1" fmla="*/ 66600 w 1554010"/>
              <a:gd name="connsiteY1" fmla="*/ 0 h 399590"/>
              <a:gd name="connsiteX2" fmla="*/ 554411 w 1554010"/>
              <a:gd name="connsiteY2" fmla="*/ 0 h 399590"/>
              <a:gd name="connsiteX3" fmla="*/ 1042223 w 1554010"/>
              <a:gd name="connsiteY3" fmla="*/ 0 h 399590"/>
              <a:gd name="connsiteX4" fmla="*/ 1487410 w 1554010"/>
              <a:gd name="connsiteY4" fmla="*/ 0 h 399590"/>
              <a:gd name="connsiteX5" fmla="*/ 1554010 w 1554010"/>
              <a:gd name="connsiteY5" fmla="*/ 66600 h 399590"/>
              <a:gd name="connsiteX6" fmla="*/ 1554010 w 1554010"/>
              <a:gd name="connsiteY6" fmla="*/ 332990 h 399590"/>
              <a:gd name="connsiteX7" fmla="*/ 1487410 w 1554010"/>
              <a:gd name="connsiteY7" fmla="*/ 399590 h 399590"/>
              <a:gd name="connsiteX8" fmla="*/ 999599 w 1554010"/>
              <a:gd name="connsiteY8" fmla="*/ 399590 h 399590"/>
              <a:gd name="connsiteX9" fmla="*/ 511787 w 1554010"/>
              <a:gd name="connsiteY9" fmla="*/ 399590 h 399590"/>
              <a:gd name="connsiteX10" fmla="*/ 66600 w 1554010"/>
              <a:gd name="connsiteY10" fmla="*/ 399590 h 399590"/>
              <a:gd name="connsiteX11" fmla="*/ 0 w 1554010"/>
              <a:gd name="connsiteY11" fmla="*/ 332990 h 399590"/>
              <a:gd name="connsiteX12" fmla="*/ 0 w 155401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401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4549" y="23091"/>
                  <a:pt x="405010" y="7774"/>
                  <a:pt x="554411" y="0"/>
                </a:cubicBezTo>
                <a:cubicBezTo>
                  <a:pt x="703812" y="-7774"/>
                  <a:pt x="936591" y="6336"/>
                  <a:pt x="1042223" y="0"/>
                </a:cubicBezTo>
                <a:cubicBezTo>
                  <a:pt x="1147855" y="-6336"/>
                  <a:pt x="1308331" y="-20675"/>
                  <a:pt x="1487410" y="0"/>
                </a:cubicBezTo>
                <a:cubicBezTo>
                  <a:pt x="1519747" y="-436"/>
                  <a:pt x="1556909" y="28393"/>
                  <a:pt x="1554010" y="66600"/>
                </a:cubicBezTo>
                <a:cubicBezTo>
                  <a:pt x="1563484" y="138300"/>
                  <a:pt x="1541518" y="226928"/>
                  <a:pt x="1554010" y="332990"/>
                </a:cubicBezTo>
                <a:cubicBezTo>
                  <a:pt x="1545188" y="369513"/>
                  <a:pt x="1523712" y="398583"/>
                  <a:pt x="1487410" y="399590"/>
                </a:cubicBezTo>
                <a:cubicBezTo>
                  <a:pt x="1336492" y="410541"/>
                  <a:pt x="1131474" y="397612"/>
                  <a:pt x="999599" y="399590"/>
                </a:cubicBezTo>
                <a:cubicBezTo>
                  <a:pt x="867724" y="401568"/>
                  <a:pt x="671795" y="398911"/>
                  <a:pt x="511787" y="399590"/>
                </a:cubicBezTo>
                <a:cubicBezTo>
                  <a:pt x="351779" y="400269"/>
                  <a:pt x="262076" y="38315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55401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66858" y="-8072"/>
                  <a:pt x="345735" y="-18900"/>
                  <a:pt x="540203" y="0"/>
                </a:cubicBezTo>
                <a:cubicBezTo>
                  <a:pt x="734671" y="18900"/>
                  <a:pt x="900880" y="1912"/>
                  <a:pt x="1042223" y="0"/>
                </a:cubicBezTo>
                <a:cubicBezTo>
                  <a:pt x="1183566" y="-1912"/>
                  <a:pt x="1289453" y="-6382"/>
                  <a:pt x="1487410" y="0"/>
                </a:cubicBezTo>
                <a:cubicBezTo>
                  <a:pt x="1521648" y="3418"/>
                  <a:pt x="1553764" y="25716"/>
                  <a:pt x="1554010" y="66600"/>
                </a:cubicBezTo>
                <a:cubicBezTo>
                  <a:pt x="1554628" y="163177"/>
                  <a:pt x="1559961" y="233743"/>
                  <a:pt x="1554010" y="332990"/>
                </a:cubicBezTo>
                <a:cubicBezTo>
                  <a:pt x="1547853" y="368193"/>
                  <a:pt x="1523374" y="398983"/>
                  <a:pt x="1487410" y="399590"/>
                </a:cubicBezTo>
                <a:cubicBezTo>
                  <a:pt x="1363890" y="417295"/>
                  <a:pt x="1156492" y="416851"/>
                  <a:pt x="999599" y="399590"/>
                </a:cubicBezTo>
                <a:cubicBezTo>
                  <a:pt x="842706" y="382329"/>
                  <a:pt x="642292" y="383385"/>
                  <a:pt x="511787" y="399590"/>
                </a:cubicBezTo>
                <a:cubicBezTo>
                  <a:pt x="381282" y="415795"/>
                  <a:pt x="219548" y="384385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كاش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CC6CED-BEF8-6CD8-22AF-3B0B4D785036}"/>
              </a:ext>
            </a:extLst>
          </p:cNvPr>
          <p:cNvSpPr/>
          <p:nvPr/>
        </p:nvSpPr>
        <p:spPr>
          <a:xfrm>
            <a:off x="8738674" y="3141040"/>
            <a:ext cx="2902133" cy="535766"/>
          </a:xfrm>
          <a:custGeom>
            <a:avLst/>
            <a:gdLst>
              <a:gd name="connsiteX0" fmla="*/ 0 w 2902133"/>
              <a:gd name="connsiteY0" fmla="*/ 89296 h 535766"/>
              <a:gd name="connsiteX1" fmla="*/ 89296 w 2902133"/>
              <a:gd name="connsiteY1" fmla="*/ 0 h 535766"/>
              <a:gd name="connsiteX2" fmla="*/ 797417 w 2902133"/>
              <a:gd name="connsiteY2" fmla="*/ 0 h 535766"/>
              <a:gd name="connsiteX3" fmla="*/ 1423831 w 2902133"/>
              <a:gd name="connsiteY3" fmla="*/ 0 h 535766"/>
              <a:gd name="connsiteX4" fmla="*/ 2131952 w 2902133"/>
              <a:gd name="connsiteY4" fmla="*/ 0 h 535766"/>
              <a:gd name="connsiteX5" fmla="*/ 2812837 w 2902133"/>
              <a:gd name="connsiteY5" fmla="*/ 0 h 535766"/>
              <a:gd name="connsiteX6" fmla="*/ 2902133 w 2902133"/>
              <a:gd name="connsiteY6" fmla="*/ 89296 h 535766"/>
              <a:gd name="connsiteX7" fmla="*/ 2902133 w 2902133"/>
              <a:gd name="connsiteY7" fmla="*/ 446470 h 535766"/>
              <a:gd name="connsiteX8" fmla="*/ 2812837 w 2902133"/>
              <a:gd name="connsiteY8" fmla="*/ 535766 h 535766"/>
              <a:gd name="connsiteX9" fmla="*/ 2186423 w 2902133"/>
              <a:gd name="connsiteY9" fmla="*/ 535766 h 535766"/>
              <a:gd name="connsiteX10" fmla="*/ 1478302 w 2902133"/>
              <a:gd name="connsiteY10" fmla="*/ 535766 h 535766"/>
              <a:gd name="connsiteX11" fmla="*/ 851887 w 2902133"/>
              <a:gd name="connsiteY11" fmla="*/ 535766 h 535766"/>
              <a:gd name="connsiteX12" fmla="*/ 89296 w 2902133"/>
              <a:gd name="connsiteY12" fmla="*/ 535766 h 535766"/>
              <a:gd name="connsiteX13" fmla="*/ 0 w 2902133"/>
              <a:gd name="connsiteY13" fmla="*/ 446470 h 535766"/>
              <a:gd name="connsiteX14" fmla="*/ 0 w 2902133"/>
              <a:gd name="connsiteY14" fmla="*/ 89296 h 53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133" h="535766" fill="none" extrusionOk="0">
                <a:moveTo>
                  <a:pt x="0" y="89296"/>
                </a:moveTo>
                <a:cubicBezTo>
                  <a:pt x="-1671" y="35175"/>
                  <a:pt x="37811" y="2840"/>
                  <a:pt x="89296" y="0"/>
                </a:cubicBezTo>
                <a:cubicBezTo>
                  <a:pt x="412927" y="20526"/>
                  <a:pt x="532596" y="23466"/>
                  <a:pt x="797417" y="0"/>
                </a:cubicBezTo>
                <a:cubicBezTo>
                  <a:pt x="1062238" y="-23466"/>
                  <a:pt x="1231168" y="22352"/>
                  <a:pt x="1423831" y="0"/>
                </a:cubicBezTo>
                <a:cubicBezTo>
                  <a:pt x="1616494" y="-22352"/>
                  <a:pt x="1989916" y="-13639"/>
                  <a:pt x="2131952" y="0"/>
                </a:cubicBezTo>
                <a:cubicBezTo>
                  <a:pt x="2273988" y="13639"/>
                  <a:pt x="2535776" y="-2358"/>
                  <a:pt x="2812837" y="0"/>
                </a:cubicBezTo>
                <a:cubicBezTo>
                  <a:pt x="2869223" y="3481"/>
                  <a:pt x="2902572" y="47042"/>
                  <a:pt x="2902133" y="89296"/>
                </a:cubicBezTo>
                <a:cubicBezTo>
                  <a:pt x="2886895" y="229787"/>
                  <a:pt x="2891565" y="337787"/>
                  <a:pt x="2902133" y="446470"/>
                </a:cubicBezTo>
                <a:cubicBezTo>
                  <a:pt x="2908070" y="493126"/>
                  <a:pt x="2865022" y="529589"/>
                  <a:pt x="2812837" y="535766"/>
                </a:cubicBezTo>
                <a:cubicBezTo>
                  <a:pt x="2584738" y="551120"/>
                  <a:pt x="2386250" y="550974"/>
                  <a:pt x="2186423" y="535766"/>
                </a:cubicBezTo>
                <a:cubicBezTo>
                  <a:pt x="1986596" y="520558"/>
                  <a:pt x="1801206" y="529808"/>
                  <a:pt x="1478302" y="535766"/>
                </a:cubicBezTo>
                <a:cubicBezTo>
                  <a:pt x="1155398" y="541724"/>
                  <a:pt x="1016038" y="531223"/>
                  <a:pt x="851887" y="535766"/>
                </a:cubicBezTo>
                <a:cubicBezTo>
                  <a:pt x="687736" y="540309"/>
                  <a:pt x="451805" y="555792"/>
                  <a:pt x="89296" y="535766"/>
                </a:cubicBezTo>
                <a:cubicBezTo>
                  <a:pt x="43524" y="534311"/>
                  <a:pt x="3940" y="499294"/>
                  <a:pt x="0" y="446470"/>
                </a:cubicBezTo>
                <a:cubicBezTo>
                  <a:pt x="-2560" y="352663"/>
                  <a:pt x="12205" y="190058"/>
                  <a:pt x="0" y="89296"/>
                </a:cubicBezTo>
                <a:close/>
              </a:path>
              <a:path w="2902133" h="535766" stroke="0" extrusionOk="0">
                <a:moveTo>
                  <a:pt x="0" y="89296"/>
                </a:moveTo>
                <a:cubicBezTo>
                  <a:pt x="5497" y="32083"/>
                  <a:pt x="39362" y="4594"/>
                  <a:pt x="89296" y="0"/>
                </a:cubicBezTo>
                <a:cubicBezTo>
                  <a:pt x="417760" y="30704"/>
                  <a:pt x="576423" y="-18379"/>
                  <a:pt x="770181" y="0"/>
                </a:cubicBezTo>
                <a:cubicBezTo>
                  <a:pt x="963940" y="18379"/>
                  <a:pt x="1243589" y="32298"/>
                  <a:pt x="1505537" y="0"/>
                </a:cubicBezTo>
                <a:cubicBezTo>
                  <a:pt x="1767485" y="-32298"/>
                  <a:pt x="2482914" y="-11513"/>
                  <a:pt x="2812837" y="0"/>
                </a:cubicBezTo>
                <a:cubicBezTo>
                  <a:pt x="2858707" y="4630"/>
                  <a:pt x="2901682" y="32459"/>
                  <a:pt x="2902133" y="89296"/>
                </a:cubicBezTo>
                <a:cubicBezTo>
                  <a:pt x="2892272" y="239061"/>
                  <a:pt x="2891502" y="328374"/>
                  <a:pt x="2902133" y="446470"/>
                </a:cubicBezTo>
                <a:cubicBezTo>
                  <a:pt x="2900054" y="495254"/>
                  <a:pt x="2857471" y="532294"/>
                  <a:pt x="2812837" y="535766"/>
                </a:cubicBezTo>
                <a:cubicBezTo>
                  <a:pt x="2491421" y="547137"/>
                  <a:pt x="2352496" y="531068"/>
                  <a:pt x="2104716" y="535766"/>
                </a:cubicBezTo>
                <a:cubicBezTo>
                  <a:pt x="1856936" y="540464"/>
                  <a:pt x="1633535" y="537994"/>
                  <a:pt x="1396596" y="535766"/>
                </a:cubicBezTo>
                <a:cubicBezTo>
                  <a:pt x="1159657" y="533538"/>
                  <a:pt x="1035522" y="526748"/>
                  <a:pt x="797417" y="535766"/>
                </a:cubicBezTo>
                <a:cubicBezTo>
                  <a:pt x="559312" y="544784"/>
                  <a:pt x="342124" y="538933"/>
                  <a:pt x="89296" y="535766"/>
                </a:cubicBezTo>
                <a:cubicBezTo>
                  <a:pt x="35378" y="545193"/>
                  <a:pt x="-3569" y="497962"/>
                  <a:pt x="0" y="446470"/>
                </a:cubicBezTo>
                <a:cubicBezTo>
                  <a:pt x="-9229" y="329136"/>
                  <a:pt x="-9072" y="193806"/>
                  <a:pt x="0" y="892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المبالغ المدفوعة تخصم من حقوق الملكية وبالتالي تقل.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337117-8F86-C2AA-D07F-354D44722B36}"/>
              </a:ext>
            </a:extLst>
          </p:cNvPr>
          <p:cNvSpPr/>
          <p:nvPr/>
        </p:nvSpPr>
        <p:spPr>
          <a:xfrm>
            <a:off x="745265" y="1872372"/>
            <a:ext cx="7248144" cy="828413"/>
          </a:xfrm>
          <a:custGeom>
            <a:avLst/>
            <a:gdLst>
              <a:gd name="connsiteX0" fmla="*/ 0 w 7248144"/>
              <a:gd name="connsiteY0" fmla="*/ 138072 h 828413"/>
              <a:gd name="connsiteX1" fmla="*/ 138072 w 7248144"/>
              <a:gd name="connsiteY1" fmla="*/ 0 h 828413"/>
              <a:gd name="connsiteX2" fmla="*/ 974712 w 7248144"/>
              <a:gd name="connsiteY2" fmla="*/ 0 h 828413"/>
              <a:gd name="connsiteX3" fmla="*/ 1602192 w 7248144"/>
              <a:gd name="connsiteY3" fmla="*/ 0 h 828413"/>
              <a:gd name="connsiteX4" fmla="*/ 2090232 w 7248144"/>
              <a:gd name="connsiteY4" fmla="*/ 0 h 828413"/>
              <a:gd name="connsiteX5" fmla="*/ 2926872 w 7248144"/>
              <a:gd name="connsiteY5" fmla="*/ 0 h 828413"/>
              <a:gd name="connsiteX6" fmla="*/ 3414912 w 7248144"/>
              <a:gd name="connsiteY6" fmla="*/ 0 h 828413"/>
              <a:gd name="connsiteX7" fmla="*/ 4181832 w 7248144"/>
              <a:gd name="connsiteY7" fmla="*/ 0 h 828413"/>
              <a:gd name="connsiteX8" fmla="*/ 4809312 w 7248144"/>
              <a:gd name="connsiteY8" fmla="*/ 0 h 828413"/>
              <a:gd name="connsiteX9" fmla="*/ 5645952 w 7248144"/>
              <a:gd name="connsiteY9" fmla="*/ 0 h 828413"/>
              <a:gd name="connsiteX10" fmla="*/ 6482592 w 7248144"/>
              <a:gd name="connsiteY10" fmla="*/ 0 h 828413"/>
              <a:gd name="connsiteX11" fmla="*/ 7110072 w 7248144"/>
              <a:gd name="connsiteY11" fmla="*/ 0 h 828413"/>
              <a:gd name="connsiteX12" fmla="*/ 7248144 w 7248144"/>
              <a:gd name="connsiteY12" fmla="*/ 138072 h 828413"/>
              <a:gd name="connsiteX13" fmla="*/ 7248144 w 7248144"/>
              <a:gd name="connsiteY13" fmla="*/ 690341 h 828413"/>
              <a:gd name="connsiteX14" fmla="*/ 7110072 w 7248144"/>
              <a:gd name="connsiteY14" fmla="*/ 828413 h 828413"/>
              <a:gd name="connsiteX15" fmla="*/ 6412872 w 7248144"/>
              <a:gd name="connsiteY15" fmla="*/ 828413 h 828413"/>
              <a:gd name="connsiteX16" fmla="*/ 5785392 w 7248144"/>
              <a:gd name="connsiteY16" fmla="*/ 828413 h 828413"/>
              <a:gd name="connsiteX17" fmla="*/ 4948752 w 7248144"/>
              <a:gd name="connsiteY17" fmla="*/ 828413 h 828413"/>
              <a:gd name="connsiteX18" fmla="*/ 4112112 w 7248144"/>
              <a:gd name="connsiteY18" fmla="*/ 828413 h 828413"/>
              <a:gd name="connsiteX19" fmla="*/ 3624072 w 7248144"/>
              <a:gd name="connsiteY19" fmla="*/ 828413 h 828413"/>
              <a:gd name="connsiteX20" fmla="*/ 2787432 w 7248144"/>
              <a:gd name="connsiteY20" fmla="*/ 828413 h 828413"/>
              <a:gd name="connsiteX21" fmla="*/ 2159952 w 7248144"/>
              <a:gd name="connsiteY21" fmla="*/ 828413 h 828413"/>
              <a:gd name="connsiteX22" fmla="*/ 1393032 w 7248144"/>
              <a:gd name="connsiteY22" fmla="*/ 828413 h 828413"/>
              <a:gd name="connsiteX23" fmla="*/ 765552 w 7248144"/>
              <a:gd name="connsiteY23" fmla="*/ 828413 h 828413"/>
              <a:gd name="connsiteX24" fmla="*/ 138072 w 7248144"/>
              <a:gd name="connsiteY24" fmla="*/ 828413 h 828413"/>
              <a:gd name="connsiteX25" fmla="*/ 0 w 7248144"/>
              <a:gd name="connsiteY25" fmla="*/ 690341 h 828413"/>
              <a:gd name="connsiteX26" fmla="*/ 0 w 7248144"/>
              <a:gd name="connsiteY26" fmla="*/ 138072 h 82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48144" h="828413" fill="none" extrusionOk="0">
                <a:moveTo>
                  <a:pt x="0" y="138072"/>
                </a:moveTo>
                <a:cubicBezTo>
                  <a:pt x="-3387" y="48775"/>
                  <a:pt x="49151" y="-12524"/>
                  <a:pt x="138072" y="0"/>
                </a:cubicBezTo>
                <a:cubicBezTo>
                  <a:pt x="314974" y="-24693"/>
                  <a:pt x="690903" y="-8229"/>
                  <a:pt x="974712" y="0"/>
                </a:cubicBezTo>
                <a:cubicBezTo>
                  <a:pt x="1258521" y="8229"/>
                  <a:pt x="1389358" y="-8664"/>
                  <a:pt x="1602192" y="0"/>
                </a:cubicBezTo>
                <a:cubicBezTo>
                  <a:pt x="1815026" y="8664"/>
                  <a:pt x="1894152" y="5712"/>
                  <a:pt x="2090232" y="0"/>
                </a:cubicBezTo>
                <a:cubicBezTo>
                  <a:pt x="2286312" y="-5712"/>
                  <a:pt x="2549026" y="-32270"/>
                  <a:pt x="2926872" y="0"/>
                </a:cubicBezTo>
                <a:cubicBezTo>
                  <a:pt x="3304718" y="32270"/>
                  <a:pt x="3244389" y="22957"/>
                  <a:pt x="3414912" y="0"/>
                </a:cubicBezTo>
                <a:cubicBezTo>
                  <a:pt x="3585435" y="-22957"/>
                  <a:pt x="3997810" y="28573"/>
                  <a:pt x="4181832" y="0"/>
                </a:cubicBezTo>
                <a:cubicBezTo>
                  <a:pt x="4365854" y="-28573"/>
                  <a:pt x="4557686" y="28998"/>
                  <a:pt x="4809312" y="0"/>
                </a:cubicBezTo>
                <a:cubicBezTo>
                  <a:pt x="5060938" y="-28998"/>
                  <a:pt x="5461942" y="-26718"/>
                  <a:pt x="5645952" y="0"/>
                </a:cubicBezTo>
                <a:cubicBezTo>
                  <a:pt x="5829962" y="26718"/>
                  <a:pt x="6239263" y="13685"/>
                  <a:pt x="6482592" y="0"/>
                </a:cubicBezTo>
                <a:cubicBezTo>
                  <a:pt x="6725921" y="-13685"/>
                  <a:pt x="6933306" y="8900"/>
                  <a:pt x="7110072" y="0"/>
                </a:cubicBezTo>
                <a:cubicBezTo>
                  <a:pt x="7175516" y="4310"/>
                  <a:pt x="7257549" y="68953"/>
                  <a:pt x="7248144" y="138072"/>
                </a:cubicBezTo>
                <a:cubicBezTo>
                  <a:pt x="7270078" y="252382"/>
                  <a:pt x="7270539" y="512564"/>
                  <a:pt x="7248144" y="690341"/>
                </a:cubicBezTo>
                <a:cubicBezTo>
                  <a:pt x="7245196" y="762711"/>
                  <a:pt x="7189782" y="836622"/>
                  <a:pt x="7110072" y="828413"/>
                </a:cubicBezTo>
                <a:cubicBezTo>
                  <a:pt x="6896377" y="796261"/>
                  <a:pt x="6630960" y="840859"/>
                  <a:pt x="6412872" y="828413"/>
                </a:cubicBezTo>
                <a:cubicBezTo>
                  <a:pt x="6194784" y="815967"/>
                  <a:pt x="5913235" y="804503"/>
                  <a:pt x="5785392" y="828413"/>
                </a:cubicBezTo>
                <a:cubicBezTo>
                  <a:pt x="5657549" y="852323"/>
                  <a:pt x="5281185" y="836736"/>
                  <a:pt x="4948752" y="828413"/>
                </a:cubicBezTo>
                <a:cubicBezTo>
                  <a:pt x="4616319" y="820090"/>
                  <a:pt x="4381203" y="824942"/>
                  <a:pt x="4112112" y="828413"/>
                </a:cubicBezTo>
                <a:cubicBezTo>
                  <a:pt x="3843021" y="831884"/>
                  <a:pt x="3754577" y="850332"/>
                  <a:pt x="3624072" y="828413"/>
                </a:cubicBezTo>
                <a:cubicBezTo>
                  <a:pt x="3493567" y="806494"/>
                  <a:pt x="3038973" y="816882"/>
                  <a:pt x="2787432" y="828413"/>
                </a:cubicBezTo>
                <a:cubicBezTo>
                  <a:pt x="2535891" y="839944"/>
                  <a:pt x="2396054" y="800776"/>
                  <a:pt x="2159952" y="828413"/>
                </a:cubicBezTo>
                <a:cubicBezTo>
                  <a:pt x="1923850" y="856050"/>
                  <a:pt x="1672414" y="838403"/>
                  <a:pt x="1393032" y="828413"/>
                </a:cubicBezTo>
                <a:cubicBezTo>
                  <a:pt x="1113650" y="818423"/>
                  <a:pt x="1049133" y="817989"/>
                  <a:pt x="765552" y="828413"/>
                </a:cubicBezTo>
                <a:cubicBezTo>
                  <a:pt x="481971" y="838837"/>
                  <a:pt x="310948" y="849069"/>
                  <a:pt x="138072" y="828413"/>
                </a:cubicBezTo>
                <a:cubicBezTo>
                  <a:pt x="49284" y="832351"/>
                  <a:pt x="6061" y="761852"/>
                  <a:pt x="0" y="690341"/>
                </a:cubicBezTo>
                <a:cubicBezTo>
                  <a:pt x="2948" y="469857"/>
                  <a:pt x="25180" y="403896"/>
                  <a:pt x="0" y="138072"/>
                </a:cubicBezTo>
                <a:close/>
              </a:path>
              <a:path w="7248144" h="828413" stroke="0" extrusionOk="0">
                <a:moveTo>
                  <a:pt x="0" y="138072"/>
                </a:moveTo>
                <a:cubicBezTo>
                  <a:pt x="4293" y="55649"/>
                  <a:pt x="59603" y="16484"/>
                  <a:pt x="138072" y="0"/>
                </a:cubicBezTo>
                <a:cubicBezTo>
                  <a:pt x="483342" y="-13887"/>
                  <a:pt x="550725" y="-27817"/>
                  <a:pt x="835272" y="0"/>
                </a:cubicBezTo>
                <a:cubicBezTo>
                  <a:pt x="1119819" y="27817"/>
                  <a:pt x="1344857" y="32791"/>
                  <a:pt x="1671912" y="0"/>
                </a:cubicBezTo>
                <a:cubicBezTo>
                  <a:pt x="1998967" y="-32791"/>
                  <a:pt x="2136876" y="22204"/>
                  <a:pt x="2508552" y="0"/>
                </a:cubicBezTo>
                <a:cubicBezTo>
                  <a:pt x="2880228" y="-22204"/>
                  <a:pt x="2830689" y="26706"/>
                  <a:pt x="3136032" y="0"/>
                </a:cubicBezTo>
                <a:cubicBezTo>
                  <a:pt x="3441375" y="-26706"/>
                  <a:pt x="3701879" y="11987"/>
                  <a:pt x="3902952" y="0"/>
                </a:cubicBezTo>
                <a:cubicBezTo>
                  <a:pt x="4104025" y="-11987"/>
                  <a:pt x="4346411" y="18763"/>
                  <a:pt x="4739592" y="0"/>
                </a:cubicBezTo>
                <a:cubicBezTo>
                  <a:pt x="5132773" y="-18763"/>
                  <a:pt x="5228514" y="-26214"/>
                  <a:pt x="5367072" y="0"/>
                </a:cubicBezTo>
                <a:cubicBezTo>
                  <a:pt x="5505630" y="26214"/>
                  <a:pt x="5874584" y="30947"/>
                  <a:pt x="6064272" y="0"/>
                </a:cubicBezTo>
                <a:cubicBezTo>
                  <a:pt x="6253960" y="-30947"/>
                  <a:pt x="6605154" y="-51606"/>
                  <a:pt x="7110072" y="0"/>
                </a:cubicBezTo>
                <a:cubicBezTo>
                  <a:pt x="7191225" y="7641"/>
                  <a:pt x="7247326" y="65547"/>
                  <a:pt x="7248144" y="138072"/>
                </a:cubicBezTo>
                <a:cubicBezTo>
                  <a:pt x="7262791" y="389559"/>
                  <a:pt x="7265009" y="508028"/>
                  <a:pt x="7248144" y="690341"/>
                </a:cubicBezTo>
                <a:cubicBezTo>
                  <a:pt x="7240643" y="781963"/>
                  <a:pt x="7175322" y="835120"/>
                  <a:pt x="7110072" y="828413"/>
                </a:cubicBezTo>
                <a:cubicBezTo>
                  <a:pt x="6883913" y="850050"/>
                  <a:pt x="6686860" y="809822"/>
                  <a:pt x="6552312" y="828413"/>
                </a:cubicBezTo>
                <a:cubicBezTo>
                  <a:pt x="6417764" y="847004"/>
                  <a:pt x="6236509" y="841571"/>
                  <a:pt x="5994552" y="828413"/>
                </a:cubicBezTo>
                <a:cubicBezTo>
                  <a:pt x="5752595" y="815255"/>
                  <a:pt x="5432504" y="864894"/>
                  <a:pt x="5227632" y="828413"/>
                </a:cubicBezTo>
                <a:cubicBezTo>
                  <a:pt x="5022760" y="791932"/>
                  <a:pt x="4673245" y="842487"/>
                  <a:pt x="4460712" y="828413"/>
                </a:cubicBezTo>
                <a:cubicBezTo>
                  <a:pt x="4248179" y="814339"/>
                  <a:pt x="4051971" y="842515"/>
                  <a:pt x="3902952" y="828413"/>
                </a:cubicBezTo>
                <a:cubicBezTo>
                  <a:pt x="3753933" y="814311"/>
                  <a:pt x="3357774" y="796469"/>
                  <a:pt x="3136032" y="828413"/>
                </a:cubicBezTo>
                <a:cubicBezTo>
                  <a:pt x="2914290" y="860357"/>
                  <a:pt x="2744279" y="814771"/>
                  <a:pt x="2508552" y="828413"/>
                </a:cubicBezTo>
                <a:cubicBezTo>
                  <a:pt x="2272825" y="842055"/>
                  <a:pt x="2087054" y="849622"/>
                  <a:pt x="1950792" y="828413"/>
                </a:cubicBezTo>
                <a:cubicBezTo>
                  <a:pt x="1814530" y="807204"/>
                  <a:pt x="1286278" y="790445"/>
                  <a:pt x="1114152" y="828413"/>
                </a:cubicBezTo>
                <a:cubicBezTo>
                  <a:pt x="942026" y="866381"/>
                  <a:pt x="403990" y="819721"/>
                  <a:pt x="138072" y="828413"/>
                </a:cubicBezTo>
                <a:cubicBezTo>
                  <a:pt x="77135" y="821547"/>
                  <a:pt x="6097" y="753464"/>
                  <a:pt x="0" y="690341"/>
                </a:cubicBezTo>
                <a:cubicBezTo>
                  <a:pt x="-2987" y="431955"/>
                  <a:pt x="-19984" y="256231"/>
                  <a:pt x="0" y="13807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 الأرباح النقدية هي توزيع الأموال أو الأموال المدفوعة للمساهمين بشكل عام كجزء من أرباح الشركة الحالية أو الأرباح المتراكمة.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841825-2A5A-A50E-7516-16EE9A9494E9}"/>
              </a:ext>
            </a:extLst>
          </p:cNvPr>
          <p:cNvSpPr/>
          <p:nvPr/>
        </p:nvSpPr>
        <p:spPr>
          <a:xfrm>
            <a:off x="6885827" y="3148963"/>
            <a:ext cx="1781243" cy="479817"/>
          </a:xfrm>
          <a:custGeom>
            <a:avLst/>
            <a:gdLst>
              <a:gd name="connsiteX0" fmla="*/ 0 w 1781243"/>
              <a:gd name="connsiteY0" fmla="*/ 79971 h 479817"/>
              <a:gd name="connsiteX1" fmla="*/ 79971 w 1781243"/>
              <a:gd name="connsiteY1" fmla="*/ 0 h 479817"/>
              <a:gd name="connsiteX2" fmla="*/ 636618 w 1781243"/>
              <a:gd name="connsiteY2" fmla="*/ 0 h 479817"/>
              <a:gd name="connsiteX3" fmla="*/ 1193264 w 1781243"/>
              <a:gd name="connsiteY3" fmla="*/ 0 h 479817"/>
              <a:gd name="connsiteX4" fmla="*/ 1701272 w 1781243"/>
              <a:gd name="connsiteY4" fmla="*/ 0 h 479817"/>
              <a:gd name="connsiteX5" fmla="*/ 1781243 w 1781243"/>
              <a:gd name="connsiteY5" fmla="*/ 79971 h 479817"/>
              <a:gd name="connsiteX6" fmla="*/ 1781243 w 1781243"/>
              <a:gd name="connsiteY6" fmla="*/ 399846 h 479817"/>
              <a:gd name="connsiteX7" fmla="*/ 1701272 w 1781243"/>
              <a:gd name="connsiteY7" fmla="*/ 479817 h 479817"/>
              <a:gd name="connsiteX8" fmla="*/ 1144625 w 1781243"/>
              <a:gd name="connsiteY8" fmla="*/ 479817 h 479817"/>
              <a:gd name="connsiteX9" fmla="*/ 587979 w 1781243"/>
              <a:gd name="connsiteY9" fmla="*/ 479817 h 479817"/>
              <a:gd name="connsiteX10" fmla="*/ 79971 w 1781243"/>
              <a:gd name="connsiteY10" fmla="*/ 479817 h 479817"/>
              <a:gd name="connsiteX11" fmla="*/ 0 w 1781243"/>
              <a:gd name="connsiteY11" fmla="*/ 399846 h 479817"/>
              <a:gd name="connsiteX12" fmla="*/ 0 w 1781243"/>
              <a:gd name="connsiteY12" fmla="*/ 79971 h 4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1243" h="479817" fill="none" extrusionOk="0">
                <a:moveTo>
                  <a:pt x="0" y="79971"/>
                </a:moveTo>
                <a:cubicBezTo>
                  <a:pt x="-2859" y="34073"/>
                  <a:pt x="37534" y="-1997"/>
                  <a:pt x="79971" y="0"/>
                </a:cubicBezTo>
                <a:cubicBezTo>
                  <a:pt x="228509" y="9656"/>
                  <a:pt x="455103" y="-22882"/>
                  <a:pt x="636618" y="0"/>
                </a:cubicBezTo>
                <a:cubicBezTo>
                  <a:pt x="818133" y="22882"/>
                  <a:pt x="1056777" y="-15670"/>
                  <a:pt x="1193264" y="0"/>
                </a:cubicBezTo>
                <a:cubicBezTo>
                  <a:pt x="1329751" y="15670"/>
                  <a:pt x="1499653" y="-16950"/>
                  <a:pt x="1701272" y="0"/>
                </a:cubicBezTo>
                <a:cubicBezTo>
                  <a:pt x="1736405" y="-886"/>
                  <a:pt x="1788816" y="32081"/>
                  <a:pt x="1781243" y="79971"/>
                </a:cubicBezTo>
                <a:cubicBezTo>
                  <a:pt x="1795212" y="230156"/>
                  <a:pt x="1778384" y="320237"/>
                  <a:pt x="1781243" y="399846"/>
                </a:cubicBezTo>
                <a:cubicBezTo>
                  <a:pt x="1772356" y="443752"/>
                  <a:pt x="1740814" y="470106"/>
                  <a:pt x="1701272" y="479817"/>
                </a:cubicBezTo>
                <a:cubicBezTo>
                  <a:pt x="1549489" y="469602"/>
                  <a:pt x="1411478" y="460887"/>
                  <a:pt x="1144625" y="479817"/>
                </a:cubicBezTo>
                <a:cubicBezTo>
                  <a:pt x="877772" y="498747"/>
                  <a:pt x="827413" y="479409"/>
                  <a:pt x="587979" y="479817"/>
                </a:cubicBezTo>
                <a:cubicBezTo>
                  <a:pt x="348545" y="480225"/>
                  <a:pt x="312142" y="500118"/>
                  <a:pt x="79971" y="479817"/>
                </a:cubicBezTo>
                <a:cubicBezTo>
                  <a:pt x="34548" y="474982"/>
                  <a:pt x="-7112" y="436981"/>
                  <a:pt x="0" y="399846"/>
                </a:cubicBezTo>
                <a:cubicBezTo>
                  <a:pt x="14446" y="288347"/>
                  <a:pt x="7721" y="215159"/>
                  <a:pt x="0" y="79971"/>
                </a:cubicBezTo>
                <a:close/>
              </a:path>
              <a:path w="1781243" h="479817" stroke="0" extrusionOk="0">
                <a:moveTo>
                  <a:pt x="0" y="79971"/>
                </a:moveTo>
                <a:cubicBezTo>
                  <a:pt x="4039" y="30001"/>
                  <a:pt x="34656" y="8545"/>
                  <a:pt x="79971" y="0"/>
                </a:cubicBezTo>
                <a:cubicBezTo>
                  <a:pt x="337844" y="-18961"/>
                  <a:pt x="455032" y="-828"/>
                  <a:pt x="620405" y="0"/>
                </a:cubicBezTo>
                <a:cubicBezTo>
                  <a:pt x="785778" y="828"/>
                  <a:pt x="964929" y="-23761"/>
                  <a:pt x="1193264" y="0"/>
                </a:cubicBezTo>
                <a:cubicBezTo>
                  <a:pt x="1421599" y="23761"/>
                  <a:pt x="1596495" y="646"/>
                  <a:pt x="1701272" y="0"/>
                </a:cubicBezTo>
                <a:cubicBezTo>
                  <a:pt x="1742568" y="3857"/>
                  <a:pt x="1780854" y="29324"/>
                  <a:pt x="1781243" y="79971"/>
                </a:cubicBezTo>
                <a:cubicBezTo>
                  <a:pt x="1769546" y="219210"/>
                  <a:pt x="1786104" y="291240"/>
                  <a:pt x="1781243" y="399846"/>
                </a:cubicBezTo>
                <a:cubicBezTo>
                  <a:pt x="1775536" y="442549"/>
                  <a:pt x="1743801" y="478603"/>
                  <a:pt x="1701272" y="479817"/>
                </a:cubicBezTo>
                <a:cubicBezTo>
                  <a:pt x="1512716" y="482154"/>
                  <a:pt x="1421144" y="493479"/>
                  <a:pt x="1144625" y="479817"/>
                </a:cubicBezTo>
                <a:cubicBezTo>
                  <a:pt x="868106" y="466155"/>
                  <a:pt x="747886" y="501225"/>
                  <a:pt x="587979" y="479817"/>
                </a:cubicBezTo>
                <a:cubicBezTo>
                  <a:pt x="428072" y="458409"/>
                  <a:pt x="184378" y="455066"/>
                  <a:pt x="79971" y="479817"/>
                </a:cubicBezTo>
                <a:cubicBezTo>
                  <a:pt x="38186" y="482053"/>
                  <a:pt x="-2971" y="438689"/>
                  <a:pt x="0" y="399846"/>
                </a:cubicBezTo>
                <a:cubicBezTo>
                  <a:pt x="-3347" y="320927"/>
                  <a:pt x="-15511" y="178983"/>
                  <a:pt x="0" y="7997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Cash Balance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وتخصم من ال 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F37C27A-0DD2-533D-89B6-E5DD2F27696B}"/>
              </a:ext>
            </a:extLst>
          </p:cNvPr>
          <p:cNvSpPr/>
          <p:nvPr/>
        </p:nvSpPr>
        <p:spPr>
          <a:xfrm>
            <a:off x="4645110" y="3240963"/>
            <a:ext cx="1962963" cy="399590"/>
          </a:xfrm>
          <a:custGeom>
            <a:avLst/>
            <a:gdLst>
              <a:gd name="connsiteX0" fmla="*/ 0 w 1962963"/>
              <a:gd name="connsiteY0" fmla="*/ 66600 h 399590"/>
              <a:gd name="connsiteX1" fmla="*/ 66600 w 1962963"/>
              <a:gd name="connsiteY1" fmla="*/ 0 h 399590"/>
              <a:gd name="connsiteX2" fmla="*/ 694819 w 1962963"/>
              <a:gd name="connsiteY2" fmla="*/ 0 h 399590"/>
              <a:gd name="connsiteX3" fmla="*/ 1323037 w 1962963"/>
              <a:gd name="connsiteY3" fmla="*/ 0 h 399590"/>
              <a:gd name="connsiteX4" fmla="*/ 1896363 w 1962963"/>
              <a:gd name="connsiteY4" fmla="*/ 0 h 399590"/>
              <a:gd name="connsiteX5" fmla="*/ 1962963 w 1962963"/>
              <a:gd name="connsiteY5" fmla="*/ 66600 h 399590"/>
              <a:gd name="connsiteX6" fmla="*/ 1962963 w 1962963"/>
              <a:gd name="connsiteY6" fmla="*/ 332990 h 399590"/>
              <a:gd name="connsiteX7" fmla="*/ 1896363 w 1962963"/>
              <a:gd name="connsiteY7" fmla="*/ 399590 h 399590"/>
              <a:gd name="connsiteX8" fmla="*/ 1268144 w 1962963"/>
              <a:gd name="connsiteY8" fmla="*/ 399590 h 399590"/>
              <a:gd name="connsiteX9" fmla="*/ 639926 w 1962963"/>
              <a:gd name="connsiteY9" fmla="*/ 399590 h 399590"/>
              <a:gd name="connsiteX10" fmla="*/ 66600 w 1962963"/>
              <a:gd name="connsiteY10" fmla="*/ 399590 h 399590"/>
              <a:gd name="connsiteX11" fmla="*/ 0 w 1962963"/>
              <a:gd name="connsiteY11" fmla="*/ 332990 h 399590"/>
              <a:gd name="connsiteX12" fmla="*/ 0 w 196296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296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38567" y="8879"/>
                  <a:pt x="522377" y="11200"/>
                  <a:pt x="694819" y="0"/>
                </a:cubicBezTo>
                <a:cubicBezTo>
                  <a:pt x="867261" y="-11200"/>
                  <a:pt x="1029970" y="-26306"/>
                  <a:pt x="1323037" y="0"/>
                </a:cubicBezTo>
                <a:cubicBezTo>
                  <a:pt x="1616104" y="26306"/>
                  <a:pt x="1634433" y="4039"/>
                  <a:pt x="1896363" y="0"/>
                </a:cubicBezTo>
                <a:cubicBezTo>
                  <a:pt x="1928700" y="-436"/>
                  <a:pt x="1965862" y="28393"/>
                  <a:pt x="1962963" y="66600"/>
                </a:cubicBezTo>
                <a:cubicBezTo>
                  <a:pt x="1972437" y="138300"/>
                  <a:pt x="1950471" y="226928"/>
                  <a:pt x="1962963" y="332990"/>
                </a:cubicBezTo>
                <a:cubicBezTo>
                  <a:pt x="1954141" y="369513"/>
                  <a:pt x="1932665" y="398583"/>
                  <a:pt x="1896363" y="399590"/>
                </a:cubicBezTo>
                <a:cubicBezTo>
                  <a:pt x="1583989" y="406065"/>
                  <a:pt x="1396743" y="384251"/>
                  <a:pt x="1268144" y="399590"/>
                </a:cubicBezTo>
                <a:cubicBezTo>
                  <a:pt x="1139545" y="414929"/>
                  <a:pt x="925921" y="407930"/>
                  <a:pt x="639926" y="399590"/>
                </a:cubicBezTo>
                <a:cubicBezTo>
                  <a:pt x="353931" y="391250"/>
                  <a:pt x="346407" y="3916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6296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2849" y="17340"/>
                  <a:pt x="449663" y="27911"/>
                  <a:pt x="676521" y="0"/>
                </a:cubicBezTo>
                <a:cubicBezTo>
                  <a:pt x="903379" y="-27911"/>
                  <a:pt x="1064570" y="8857"/>
                  <a:pt x="1323037" y="0"/>
                </a:cubicBezTo>
                <a:cubicBezTo>
                  <a:pt x="1581504" y="-8857"/>
                  <a:pt x="1684336" y="17520"/>
                  <a:pt x="1896363" y="0"/>
                </a:cubicBezTo>
                <a:cubicBezTo>
                  <a:pt x="1930601" y="3418"/>
                  <a:pt x="1962717" y="25716"/>
                  <a:pt x="1962963" y="66600"/>
                </a:cubicBezTo>
                <a:cubicBezTo>
                  <a:pt x="1963581" y="163177"/>
                  <a:pt x="1968914" y="233743"/>
                  <a:pt x="1962963" y="332990"/>
                </a:cubicBezTo>
                <a:cubicBezTo>
                  <a:pt x="1956806" y="368193"/>
                  <a:pt x="1932327" y="398983"/>
                  <a:pt x="1896363" y="399590"/>
                </a:cubicBezTo>
                <a:cubicBezTo>
                  <a:pt x="1722430" y="386681"/>
                  <a:pt x="1477837" y="385867"/>
                  <a:pt x="1268144" y="399590"/>
                </a:cubicBezTo>
                <a:cubicBezTo>
                  <a:pt x="1058451" y="413313"/>
                  <a:pt x="772563" y="375440"/>
                  <a:pt x="639926" y="399590"/>
                </a:cubicBezTo>
                <a:cubicBezTo>
                  <a:pt x="507289" y="423740"/>
                  <a:pt x="257217" y="375424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 يدفع عائد جيد ؟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D9F500B-725C-653A-4458-759515BB340E}"/>
              </a:ext>
            </a:extLst>
          </p:cNvPr>
          <p:cNvSpPr/>
          <p:nvPr/>
        </p:nvSpPr>
        <p:spPr>
          <a:xfrm>
            <a:off x="2594001" y="3209855"/>
            <a:ext cx="1962963" cy="399590"/>
          </a:xfrm>
          <a:custGeom>
            <a:avLst/>
            <a:gdLst>
              <a:gd name="connsiteX0" fmla="*/ 0 w 1962963"/>
              <a:gd name="connsiteY0" fmla="*/ 66600 h 399590"/>
              <a:gd name="connsiteX1" fmla="*/ 66600 w 1962963"/>
              <a:gd name="connsiteY1" fmla="*/ 0 h 399590"/>
              <a:gd name="connsiteX2" fmla="*/ 694819 w 1962963"/>
              <a:gd name="connsiteY2" fmla="*/ 0 h 399590"/>
              <a:gd name="connsiteX3" fmla="*/ 1323037 w 1962963"/>
              <a:gd name="connsiteY3" fmla="*/ 0 h 399590"/>
              <a:gd name="connsiteX4" fmla="*/ 1896363 w 1962963"/>
              <a:gd name="connsiteY4" fmla="*/ 0 h 399590"/>
              <a:gd name="connsiteX5" fmla="*/ 1962963 w 1962963"/>
              <a:gd name="connsiteY5" fmla="*/ 66600 h 399590"/>
              <a:gd name="connsiteX6" fmla="*/ 1962963 w 1962963"/>
              <a:gd name="connsiteY6" fmla="*/ 332990 h 399590"/>
              <a:gd name="connsiteX7" fmla="*/ 1896363 w 1962963"/>
              <a:gd name="connsiteY7" fmla="*/ 399590 h 399590"/>
              <a:gd name="connsiteX8" fmla="*/ 1268144 w 1962963"/>
              <a:gd name="connsiteY8" fmla="*/ 399590 h 399590"/>
              <a:gd name="connsiteX9" fmla="*/ 639926 w 1962963"/>
              <a:gd name="connsiteY9" fmla="*/ 399590 h 399590"/>
              <a:gd name="connsiteX10" fmla="*/ 66600 w 1962963"/>
              <a:gd name="connsiteY10" fmla="*/ 399590 h 399590"/>
              <a:gd name="connsiteX11" fmla="*/ 0 w 1962963"/>
              <a:gd name="connsiteY11" fmla="*/ 332990 h 399590"/>
              <a:gd name="connsiteX12" fmla="*/ 0 w 196296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296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38567" y="8879"/>
                  <a:pt x="522377" y="11200"/>
                  <a:pt x="694819" y="0"/>
                </a:cubicBezTo>
                <a:cubicBezTo>
                  <a:pt x="867261" y="-11200"/>
                  <a:pt x="1029970" y="-26306"/>
                  <a:pt x="1323037" y="0"/>
                </a:cubicBezTo>
                <a:cubicBezTo>
                  <a:pt x="1616104" y="26306"/>
                  <a:pt x="1634433" y="4039"/>
                  <a:pt x="1896363" y="0"/>
                </a:cubicBezTo>
                <a:cubicBezTo>
                  <a:pt x="1928700" y="-436"/>
                  <a:pt x="1965862" y="28393"/>
                  <a:pt x="1962963" y="66600"/>
                </a:cubicBezTo>
                <a:cubicBezTo>
                  <a:pt x="1972437" y="138300"/>
                  <a:pt x="1950471" y="226928"/>
                  <a:pt x="1962963" y="332990"/>
                </a:cubicBezTo>
                <a:cubicBezTo>
                  <a:pt x="1954141" y="369513"/>
                  <a:pt x="1932665" y="398583"/>
                  <a:pt x="1896363" y="399590"/>
                </a:cubicBezTo>
                <a:cubicBezTo>
                  <a:pt x="1583989" y="406065"/>
                  <a:pt x="1396743" y="384251"/>
                  <a:pt x="1268144" y="399590"/>
                </a:cubicBezTo>
                <a:cubicBezTo>
                  <a:pt x="1139545" y="414929"/>
                  <a:pt x="925921" y="407930"/>
                  <a:pt x="639926" y="399590"/>
                </a:cubicBezTo>
                <a:cubicBezTo>
                  <a:pt x="353931" y="391250"/>
                  <a:pt x="346407" y="3916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6296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2849" y="17340"/>
                  <a:pt x="449663" y="27911"/>
                  <a:pt x="676521" y="0"/>
                </a:cubicBezTo>
                <a:cubicBezTo>
                  <a:pt x="903379" y="-27911"/>
                  <a:pt x="1064570" y="8857"/>
                  <a:pt x="1323037" y="0"/>
                </a:cubicBezTo>
                <a:cubicBezTo>
                  <a:pt x="1581504" y="-8857"/>
                  <a:pt x="1684336" y="17520"/>
                  <a:pt x="1896363" y="0"/>
                </a:cubicBezTo>
                <a:cubicBezTo>
                  <a:pt x="1930601" y="3418"/>
                  <a:pt x="1962717" y="25716"/>
                  <a:pt x="1962963" y="66600"/>
                </a:cubicBezTo>
                <a:cubicBezTo>
                  <a:pt x="1963581" y="163177"/>
                  <a:pt x="1968914" y="233743"/>
                  <a:pt x="1962963" y="332990"/>
                </a:cubicBezTo>
                <a:cubicBezTo>
                  <a:pt x="1956806" y="368193"/>
                  <a:pt x="1932327" y="398983"/>
                  <a:pt x="1896363" y="399590"/>
                </a:cubicBezTo>
                <a:cubicBezTo>
                  <a:pt x="1722430" y="386681"/>
                  <a:pt x="1477837" y="385867"/>
                  <a:pt x="1268144" y="399590"/>
                </a:cubicBezTo>
                <a:cubicBezTo>
                  <a:pt x="1058451" y="413313"/>
                  <a:pt x="772563" y="375440"/>
                  <a:pt x="639926" y="399590"/>
                </a:cubicBezTo>
                <a:cubicBezTo>
                  <a:pt x="507289" y="423740"/>
                  <a:pt x="257217" y="375424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قوية ماليا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03D97B7-80F3-CFA6-EA06-98FC420809FC}"/>
              </a:ext>
            </a:extLst>
          </p:cNvPr>
          <p:cNvSpPr/>
          <p:nvPr/>
        </p:nvSpPr>
        <p:spPr>
          <a:xfrm>
            <a:off x="444798" y="3199838"/>
            <a:ext cx="1962963" cy="443409"/>
          </a:xfrm>
          <a:custGeom>
            <a:avLst/>
            <a:gdLst>
              <a:gd name="connsiteX0" fmla="*/ 0 w 1962963"/>
              <a:gd name="connsiteY0" fmla="*/ 73903 h 443409"/>
              <a:gd name="connsiteX1" fmla="*/ 73903 w 1962963"/>
              <a:gd name="connsiteY1" fmla="*/ 0 h 443409"/>
              <a:gd name="connsiteX2" fmla="*/ 697107 w 1962963"/>
              <a:gd name="connsiteY2" fmla="*/ 0 h 443409"/>
              <a:gd name="connsiteX3" fmla="*/ 1320311 w 1962963"/>
              <a:gd name="connsiteY3" fmla="*/ 0 h 443409"/>
              <a:gd name="connsiteX4" fmla="*/ 1889060 w 1962963"/>
              <a:gd name="connsiteY4" fmla="*/ 0 h 443409"/>
              <a:gd name="connsiteX5" fmla="*/ 1962963 w 1962963"/>
              <a:gd name="connsiteY5" fmla="*/ 73903 h 443409"/>
              <a:gd name="connsiteX6" fmla="*/ 1962963 w 1962963"/>
              <a:gd name="connsiteY6" fmla="*/ 369506 h 443409"/>
              <a:gd name="connsiteX7" fmla="*/ 1889060 w 1962963"/>
              <a:gd name="connsiteY7" fmla="*/ 443409 h 443409"/>
              <a:gd name="connsiteX8" fmla="*/ 1265856 w 1962963"/>
              <a:gd name="connsiteY8" fmla="*/ 443409 h 443409"/>
              <a:gd name="connsiteX9" fmla="*/ 642652 w 1962963"/>
              <a:gd name="connsiteY9" fmla="*/ 443409 h 443409"/>
              <a:gd name="connsiteX10" fmla="*/ 73903 w 1962963"/>
              <a:gd name="connsiteY10" fmla="*/ 443409 h 443409"/>
              <a:gd name="connsiteX11" fmla="*/ 0 w 1962963"/>
              <a:gd name="connsiteY11" fmla="*/ 369506 h 443409"/>
              <a:gd name="connsiteX12" fmla="*/ 0 w 1962963"/>
              <a:gd name="connsiteY12" fmla="*/ 73903 h 44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2963" h="443409" fill="none" extrusionOk="0">
                <a:moveTo>
                  <a:pt x="0" y="73903"/>
                </a:moveTo>
                <a:cubicBezTo>
                  <a:pt x="-3705" y="30845"/>
                  <a:pt x="38340" y="-6063"/>
                  <a:pt x="73903" y="0"/>
                </a:cubicBezTo>
                <a:cubicBezTo>
                  <a:pt x="369006" y="-30986"/>
                  <a:pt x="461289" y="-2454"/>
                  <a:pt x="697107" y="0"/>
                </a:cubicBezTo>
                <a:cubicBezTo>
                  <a:pt x="932925" y="2454"/>
                  <a:pt x="1093141" y="-28820"/>
                  <a:pt x="1320311" y="0"/>
                </a:cubicBezTo>
                <a:cubicBezTo>
                  <a:pt x="1547481" y="28820"/>
                  <a:pt x="1631371" y="19264"/>
                  <a:pt x="1889060" y="0"/>
                </a:cubicBezTo>
                <a:cubicBezTo>
                  <a:pt x="1923928" y="-584"/>
                  <a:pt x="1966854" y="31175"/>
                  <a:pt x="1962963" y="73903"/>
                </a:cubicBezTo>
                <a:cubicBezTo>
                  <a:pt x="1974381" y="211976"/>
                  <a:pt x="1970601" y="282184"/>
                  <a:pt x="1962963" y="369506"/>
                </a:cubicBezTo>
                <a:cubicBezTo>
                  <a:pt x="1958779" y="410198"/>
                  <a:pt x="1925537" y="434301"/>
                  <a:pt x="1889060" y="443409"/>
                </a:cubicBezTo>
                <a:cubicBezTo>
                  <a:pt x="1722661" y="455331"/>
                  <a:pt x="1402570" y="426045"/>
                  <a:pt x="1265856" y="443409"/>
                </a:cubicBezTo>
                <a:cubicBezTo>
                  <a:pt x="1129142" y="460773"/>
                  <a:pt x="830964" y="433470"/>
                  <a:pt x="642652" y="443409"/>
                </a:cubicBezTo>
                <a:cubicBezTo>
                  <a:pt x="454340" y="453348"/>
                  <a:pt x="268310" y="445665"/>
                  <a:pt x="73903" y="443409"/>
                </a:cubicBezTo>
                <a:cubicBezTo>
                  <a:pt x="30961" y="435221"/>
                  <a:pt x="-2261" y="408086"/>
                  <a:pt x="0" y="369506"/>
                </a:cubicBezTo>
                <a:cubicBezTo>
                  <a:pt x="8775" y="235960"/>
                  <a:pt x="-12452" y="174587"/>
                  <a:pt x="0" y="73903"/>
                </a:cubicBezTo>
                <a:close/>
              </a:path>
              <a:path w="1962963" h="443409" stroke="0" extrusionOk="0">
                <a:moveTo>
                  <a:pt x="0" y="73903"/>
                </a:moveTo>
                <a:cubicBezTo>
                  <a:pt x="4074" y="27235"/>
                  <a:pt x="32854" y="1740"/>
                  <a:pt x="73903" y="0"/>
                </a:cubicBezTo>
                <a:cubicBezTo>
                  <a:pt x="272012" y="16256"/>
                  <a:pt x="522953" y="15313"/>
                  <a:pt x="678955" y="0"/>
                </a:cubicBezTo>
                <a:cubicBezTo>
                  <a:pt x="834957" y="-15313"/>
                  <a:pt x="1014045" y="-15336"/>
                  <a:pt x="1320311" y="0"/>
                </a:cubicBezTo>
                <a:cubicBezTo>
                  <a:pt x="1626577" y="15336"/>
                  <a:pt x="1632853" y="25569"/>
                  <a:pt x="1889060" y="0"/>
                </a:cubicBezTo>
                <a:cubicBezTo>
                  <a:pt x="1926475" y="4568"/>
                  <a:pt x="1962400" y="23703"/>
                  <a:pt x="1962963" y="73903"/>
                </a:cubicBezTo>
                <a:cubicBezTo>
                  <a:pt x="1953279" y="197846"/>
                  <a:pt x="1949526" y="276513"/>
                  <a:pt x="1962963" y="369506"/>
                </a:cubicBezTo>
                <a:cubicBezTo>
                  <a:pt x="1958102" y="409074"/>
                  <a:pt x="1924532" y="439448"/>
                  <a:pt x="1889060" y="443409"/>
                </a:cubicBezTo>
                <a:cubicBezTo>
                  <a:pt x="1712672" y="449052"/>
                  <a:pt x="1402128" y="461601"/>
                  <a:pt x="1265856" y="443409"/>
                </a:cubicBezTo>
                <a:cubicBezTo>
                  <a:pt x="1129584" y="425217"/>
                  <a:pt x="785967" y="423861"/>
                  <a:pt x="642652" y="443409"/>
                </a:cubicBezTo>
                <a:cubicBezTo>
                  <a:pt x="499337" y="462957"/>
                  <a:pt x="231515" y="468543"/>
                  <a:pt x="73903" y="443409"/>
                </a:cubicBezTo>
                <a:cubicBezTo>
                  <a:pt x="36428" y="446544"/>
                  <a:pt x="-4053" y="403060"/>
                  <a:pt x="0" y="369506"/>
                </a:cubicBezTo>
                <a:cubicBezTo>
                  <a:pt x="6475" y="258610"/>
                  <a:pt x="-5656" y="212531"/>
                  <a:pt x="0" y="7390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تخطت مرحلة النمو إلى الاستقرار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0E79BE2-815E-E995-94F6-70CD2E9E769D}"/>
              </a:ext>
            </a:extLst>
          </p:cNvPr>
          <p:cNvSpPr/>
          <p:nvPr/>
        </p:nvSpPr>
        <p:spPr>
          <a:xfrm>
            <a:off x="474165" y="3719384"/>
            <a:ext cx="1962963" cy="399590"/>
          </a:xfrm>
          <a:custGeom>
            <a:avLst/>
            <a:gdLst>
              <a:gd name="connsiteX0" fmla="*/ 0 w 1962963"/>
              <a:gd name="connsiteY0" fmla="*/ 66600 h 399590"/>
              <a:gd name="connsiteX1" fmla="*/ 66600 w 1962963"/>
              <a:gd name="connsiteY1" fmla="*/ 0 h 399590"/>
              <a:gd name="connsiteX2" fmla="*/ 694819 w 1962963"/>
              <a:gd name="connsiteY2" fmla="*/ 0 h 399590"/>
              <a:gd name="connsiteX3" fmla="*/ 1323037 w 1962963"/>
              <a:gd name="connsiteY3" fmla="*/ 0 h 399590"/>
              <a:gd name="connsiteX4" fmla="*/ 1896363 w 1962963"/>
              <a:gd name="connsiteY4" fmla="*/ 0 h 399590"/>
              <a:gd name="connsiteX5" fmla="*/ 1962963 w 1962963"/>
              <a:gd name="connsiteY5" fmla="*/ 66600 h 399590"/>
              <a:gd name="connsiteX6" fmla="*/ 1962963 w 1962963"/>
              <a:gd name="connsiteY6" fmla="*/ 332990 h 399590"/>
              <a:gd name="connsiteX7" fmla="*/ 1896363 w 1962963"/>
              <a:gd name="connsiteY7" fmla="*/ 399590 h 399590"/>
              <a:gd name="connsiteX8" fmla="*/ 1268144 w 1962963"/>
              <a:gd name="connsiteY8" fmla="*/ 399590 h 399590"/>
              <a:gd name="connsiteX9" fmla="*/ 639926 w 1962963"/>
              <a:gd name="connsiteY9" fmla="*/ 399590 h 399590"/>
              <a:gd name="connsiteX10" fmla="*/ 66600 w 1962963"/>
              <a:gd name="connsiteY10" fmla="*/ 399590 h 399590"/>
              <a:gd name="connsiteX11" fmla="*/ 0 w 1962963"/>
              <a:gd name="connsiteY11" fmla="*/ 332990 h 399590"/>
              <a:gd name="connsiteX12" fmla="*/ 0 w 196296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296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38567" y="8879"/>
                  <a:pt x="522377" y="11200"/>
                  <a:pt x="694819" y="0"/>
                </a:cubicBezTo>
                <a:cubicBezTo>
                  <a:pt x="867261" y="-11200"/>
                  <a:pt x="1029970" y="-26306"/>
                  <a:pt x="1323037" y="0"/>
                </a:cubicBezTo>
                <a:cubicBezTo>
                  <a:pt x="1616104" y="26306"/>
                  <a:pt x="1634433" y="4039"/>
                  <a:pt x="1896363" y="0"/>
                </a:cubicBezTo>
                <a:cubicBezTo>
                  <a:pt x="1928700" y="-436"/>
                  <a:pt x="1965862" y="28393"/>
                  <a:pt x="1962963" y="66600"/>
                </a:cubicBezTo>
                <a:cubicBezTo>
                  <a:pt x="1972437" y="138300"/>
                  <a:pt x="1950471" y="226928"/>
                  <a:pt x="1962963" y="332990"/>
                </a:cubicBezTo>
                <a:cubicBezTo>
                  <a:pt x="1954141" y="369513"/>
                  <a:pt x="1932665" y="398583"/>
                  <a:pt x="1896363" y="399590"/>
                </a:cubicBezTo>
                <a:cubicBezTo>
                  <a:pt x="1583989" y="406065"/>
                  <a:pt x="1396743" y="384251"/>
                  <a:pt x="1268144" y="399590"/>
                </a:cubicBezTo>
                <a:cubicBezTo>
                  <a:pt x="1139545" y="414929"/>
                  <a:pt x="925921" y="407930"/>
                  <a:pt x="639926" y="399590"/>
                </a:cubicBezTo>
                <a:cubicBezTo>
                  <a:pt x="353931" y="391250"/>
                  <a:pt x="346407" y="39164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96296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92849" y="17340"/>
                  <a:pt x="449663" y="27911"/>
                  <a:pt x="676521" y="0"/>
                </a:cubicBezTo>
                <a:cubicBezTo>
                  <a:pt x="903379" y="-27911"/>
                  <a:pt x="1064570" y="8857"/>
                  <a:pt x="1323037" y="0"/>
                </a:cubicBezTo>
                <a:cubicBezTo>
                  <a:pt x="1581504" y="-8857"/>
                  <a:pt x="1684336" y="17520"/>
                  <a:pt x="1896363" y="0"/>
                </a:cubicBezTo>
                <a:cubicBezTo>
                  <a:pt x="1930601" y="3418"/>
                  <a:pt x="1962717" y="25716"/>
                  <a:pt x="1962963" y="66600"/>
                </a:cubicBezTo>
                <a:cubicBezTo>
                  <a:pt x="1963581" y="163177"/>
                  <a:pt x="1968914" y="233743"/>
                  <a:pt x="1962963" y="332990"/>
                </a:cubicBezTo>
                <a:cubicBezTo>
                  <a:pt x="1956806" y="368193"/>
                  <a:pt x="1932327" y="398983"/>
                  <a:pt x="1896363" y="399590"/>
                </a:cubicBezTo>
                <a:cubicBezTo>
                  <a:pt x="1722430" y="386681"/>
                  <a:pt x="1477837" y="385867"/>
                  <a:pt x="1268144" y="399590"/>
                </a:cubicBezTo>
                <a:cubicBezTo>
                  <a:pt x="1058451" y="413313"/>
                  <a:pt x="772563" y="375440"/>
                  <a:pt x="639926" y="399590"/>
                </a:cubicBezTo>
                <a:cubicBezTo>
                  <a:pt x="507289" y="423740"/>
                  <a:pt x="257217" y="375424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Stable Cash Flow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18317A-55EE-BADC-45DE-70BE4F458DEB}"/>
              </a:ext>
            </a:extLst>
          </p:cNvPr>
          <p:cNvSpPr/>
          <p:nvPr/>
        </p:nvSpPr>
        <p:spPr>
          <a:xfrm>
            <a:off x="47452" y="2459013"/>
            <a:ext cx="2008016" cy="399590"/>
          </a:xfrm>
          <a:custGeom>
            <a:avLst/>
            <a:gdLst>
              <a:gd name="connsiteX0" fmla="*/ 0 w 2008016"/>
              <a:gd name="connsiteY0" fmla="*/ 66600 h 399590"/>
              <a:gd name="connsiteX1" fmla="*/ 66600 w 2008016"/>
              <a:gd name="connsiteY1" fmla="*/ 0 h 399590"/>
              <a:gd name="connsiteX2" fmla="*/ 710287 w 2008016"/>
              <a:gd name="connsiteY2" fmla="*/ 0 h 399590"/>
              <a:gd name="connsiteX3" fmla="*/ 1353974 w 2008016"/>
              <a:gd name="connsiteY3" fmla="*/ 0 h 399590"/>
              <a:gd name="connsiteX4" fmla="*/ 1941416 w 2008016"/>
              <a:gd name="connsiteY4" fmla="*/ 0 h 399590"/>
              <a:gd name="connsiteX5" fmla="*/ 2008016 w 2008016"/>
              <a:gd name="connsiteY5" fmla="*/ 66600 h 399590"/>
              <a:gd name="connsiteX6" fmla="*/ 2008016 w 2008016"/>
              <a:gd name="connsiteY6" fmla="*/ 332990 h 399590"/>
              <a:gd name="connsiteX7" fmla="*/ 1941416 w 2008016"/>
              <a:gd name="connsiteY7" fmla="*/ 399590 h 399590"/>
              <a:gd name="connsiteX8" fmla="*/ 1297729 w 2008016"/>
              <a:gd name="connsiteY8" fmla="*/ 399590 h 399590"/>
              <a:gd name="connsiteX9" fmla="*/ 654042 w 2008016"/>
              <a:gd name="connsiteY9" fmla="*/ 399590 h 399590"/>
              <a:gd name="connsiteX10" fmla="*/ 66600 w 2008016"/>
              <a:gd name="connsiteY10" fmla="*/ 399590 h 399590"/>
              <a:gd name="connsiteX11" fmla="*/ 0 w 2008016"/>
              <a:gd name="connsiteY11" fmla="*/ 332990 h 399590"/>
              <a:gd name="connsiteX12" fmla="*/ 0 w 200801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01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972" y="11318"/>
                  <a:pt x="424391" y="9861"/>
                  <a:pt x="710287" y="0"/>
                </a:cubicBezTo>
                <a:cubicBezTo>
                  <a:pt x="996183" y="-9861"/>
                  <a:pt x="1143679" y="18685"/>
                  <a:pt x="1353974" y="0"/>
                </a:cubicBezTo>
                <a:cubicBezTo>
                  <a:pt x="1564269" y="-18685"/>
                  <a:pt x="1775142" y="-21946"/>
                  <a:pt x="1941416" y="0"/>
                </a:cubicBezTo>
                <a:cubicBezTo>
                  <a:pt x="1973753" y="-436"/>
                  <a:pt x="2010915" y="28393"/>
                  <a:pt x="2008016" y="66600"/>
                </a:cubicBezTo>
                <a:cubicBezTo>
                  <a:pt x="2017490" y="138300"/>
                  <a:pt x="1995524" y="226928"/>
                  <a:pt x="2008016" y="332990"/>
                </a:cubicBezTo>
                <a:cubicBezTo>
                  <a:pt x="1999194" y="369513"/>
                  <a:pt x="1977718" y="398583"/>
                  <a:pt x="1941416" y="399590"/>
                </a:cubicBezTo>
                <a:cubicBezTo>
                  <a:pt x="1650089" y="399697"/>
                  <a:pt x="1529009" y="427656"/>
                  <a:pt x="1297729" y="399590"/>
                </a:cubicBezTo>
                <a:cubicBezTo>
                  <a:pt x="1066449" y="371524"/>
                  <a:pt x="905074" y="371226"/>
                  <a:pt x="654042" y="399590"/>
                </a:cubicBezTo>
                <a:cubicBezTo>
                  <a:pt x="403010" y="427954"/>
                  <a:pt x="250681" y="420466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0801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17938" y="-2655"/>
                  <a:pt x="388399" y="-11848"/>
                  <a:pt x="691539" y="0"/>
                </a:cubicBezTo>
                <a:cubicBezTo>
                  <a:pt x="994679" y="11848"/>
                  <a:pt x="1163909" y="22984"/>
                  <a:pt x="1353974" y="0"/>
                </a:cubicBezTo>
                <a:cubicBezTo>
                  <a:pt x="1544040" y="-22984"/>
                  <a:pt x="1706710" y="27863"/>
                  <a:pt x="1941416" y="0"/>
                </a:cubicBezTo>
                <a:cubicBezTo>
                  <a:pt x="1975654" y="3418"/>
                  <a:pt x="2007770" y="25716"/>
                  <a:pt x="2008016" y="66600"/>
                </a:cubicBezTo>
                <a:cubicBezTo>
                  <a:pt x="2008634" y="163177"/>
                  <a:pt x="2013967" y="233743"/>
                  <a:pt x="2008016" y="332990"/>
                </a:cubicBezTo>
                <a:cubicBezTo>
                  <a:pt x="2001859" y="368193"/>
                  <a:pt x="1977380" y="398983"/>
                  <a:pt x="1941416" y="399590"/>
                </a:cubicBezTo>
                <a:cubicBezTo>
                  <a:pt x="1639139" y="396903"/>
                  <a:pt x="1481925" y="387257"/>
                  <a:pt x="1297729" y="399590"/>
                </a:cubicBezTo>
                <a:cubicBezTo>
                  <a:pt x="1113533" y="411923"/>
                  <a:pt x="898355" y="426527"/>
                  <a:pt x="654042" y="399590"/>
                </a:cubicBezTo>
                <a:cubicBezTo>
                  <a:pt x="409729" y="372653"/>
                  <a:pt x="193432" y="403416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Earning Per Share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39C098-028B-6E2F-637C-CA1BEE46958D}"/>
              </a:ext>
            </a:extLst>
          </p:cNvPr>
          <p:cNvSpPr/>
          <p:nvPr/>
        </p:nvSpPr>
        <p:spPr>
          <a:xfrm>
            <a:off x="2081890" y="2579899"/>
            <a:ext cx="742118" cy="399590"/>
          </a:xfrm>
          <a:custGeom>
            <a:avLst/>
            <a:gdLst>
              <a:gd name="connsiteX0" fmla="*/ 0 w 742118"/>
              <a:gd name="connsiteY0" fmla="*/ 66600 h 399590"/>
              <a:gd name="connsiteX1" fmla="*/ 66600 w 742118"/>
              <a:gd name="connsiteY1" fmla="*/ 0 h 399590"/>
              <a:gd name="connsiteX2" fmla="*/ 675518 w 742118"/>
              <a:gd name="connsiteY2" fmla="*/ 0 h 399590"/>
              <a:gd name="connsiteX3" fmla="*/ 742118 w 742118"/>
              <a:gd name="connsiteY3" fmla="*/ 66600 h 399590"/>
              <a:gd name="connsiteX4" fmla="*/ 742118 w 742118"/>
              <a:gd name="connsiteY4" fmla="*/ 332990 h 399590"/>
              <a:gd name="connsiteX5" fmla="*/ 675518 w 742118"/>
              <a:gd name="connsiteY5" fmla="*/ 399590 h 399590"/>
              <a:gd name="connsiteX6" fmla="*/ 66600 w 742118"/>
              <a:gd name="connsiteY6" fmla="*/ 399590 h 399590"/>
              <a:gd name="connsiteX7" fmla="*/ 0 w 742118"/>
              <a:gd name="connsiteY7" fmla="*/ 332990 h 399590"/>
              <a:gd name="connsiteX8" fmla="*/ 0 w 742118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118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202861" y="8421"/>
                  <a:pt x="387345" y="20777"/>
                  <a:pt x="675518" y="0"/>
                </a:cubicBezTo>
                <a:cubicBezTo>
                  <a:pt x="710213" y="-1015"/>
                  <a:pt x="738394" y="33115"/>
                  <a:pt x="742118" y="66600"/>
                </a:cubicBezTo>
                <a:cubicBezTo>
                  <a:pt x="732896" y="171937"/>
                  <a:pt x="752029" y="215367"/>
                  <a:pt x="742118" y="332990"/>
                </a:cubicBezTo>
                <a:cubicBezTo>
                  <a:pt x="742960" y="364120"/>
                  <a:pt x="716601" y="400695"/>
                  <a:pt x="675518" y="399590"/>
                </a:cubicBezTo>
                <a:cubicBezTo>
                  <a:pt x="426667" y="423469"/>
                  <a:pt x="285673" y="427253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74211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6960" y="-7085"/>
                  <a:pt x="499832" y="28556"/>
                  <a:pt x="675518" y="0"/>
                </a:cubicBezTo>
                <a:cubicBezTo>
                  <a:pt x="714655" y="266"/>
                  <a:pt x="742584" y="28952"/>
                  <a:pt x="742118" y="66600"/>
                </a:cubicBezTo>
                <a:cubicBezTo>
                  <a:pt x="751654" y="148680"/>
                  <a:pt x="731958" y="222057"/>
                  <a:pt x="742118" y="332990"/>
                </a:cubicBezTo>
                <a:cubicBezTo>
                  <a:pt x="744451" y="361951"/>
                  <a:pt x="716126" y="402288"/>
                  <a:pt x="675518" y="399590"/>
                </a:cubicBezTo>
                <a:cubicBezTo>
                  <a:pt x="526952" y="408651"/>
                  <a:pt x="367243" y="402063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2D024F-1E04-A195-F150-D8DEED6E5B62}"/>
              </a:ext>
            </a:extLst>
          </p:cNvPr>
          <p:cNvSpPr/>
          <p:nvPr/>
        </p:nvSpPr>
        <p:spPr>
          <a:xfrm>
            <a:off x="8738674" y="1925144"/>
            <a:ext cx="1192569" cy="399590"/>
          </a:xfrm>
          <a:custGeom>
            <a:avLst/>
            <a:gdLst>
              <a:gd name="connsiteX0" fmla="*/ 0 w 1192569"/>
              <a:gd name="connsiteY0" fmla="*/ 66600 h 399590"/>
              <a:gd name="connsiteX1" fmla="*/ 66600 w 1192569"/>
              <a:gd name="connsiteY1" fmla="*/ 0 h 399590"/>
              <a:gd name="connsiteX2" fmla="*/ 575097 w 1192569"/>
              <a:gd name="connsiteY2" fmla="*/ 0 h 399590"/>
              <a:gd name="connsiteX3" fmla="*/ 1125969 w 1192569"/>
              <a:gd name="connsiteY3" fmla="*/ 0 h 399590"/>
              <a:gd name="connsiteX4" fmla="*/ 1192569 w 1192569"/>
              <a:gd name="connsiteY4" fmla="*/ 66600 h 399590"/>
              <a:gd name="connsiteX5" fmla="*/ 1192569 w 1192569"/>
              <a:gd name="connsiteY5" fmla="*/ 332990 h 399590"/>
              <a:gd name="connsiteX6" fmla="*/ 1125969 w 1192569"/>
              <a:gd name="connsiteY6" fmla="*/ 399590 h 399590"/>
              <a:gd name="connsiteX7" fmla="*/ 617472 w 1192569"/>
              <a:gd name="connsiteY7" fmla="*/ 399590 h 399590"/>
              <a:gd name="connsiteX8" fmla="*/ 66600 w 1192569"/>
              <a:gd name="connsiteY8" fmla="*/ 399590 h 399590"/>
              <a:gd name="connsiteX9" fmla="*/ 0 w 1192569"/>
              <a:gd name="connsiteY9" fmla="*/ 332990 h 399590"/>
              <a:gd name="connsiteX10" fmla="*/ 0 w 119256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69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70645" y="-2772"/>
                  <a:pt x="409412" y="9775"/>
                  <a:pt x="575097" y="0"/>
                </a:cubicBezTo>
                <a:cubicBezTo>
                  <a:pt x="740782" y="-9775"/>
                  <a:pt x="940467" y="274"/>
                  <a:pt x="1125969" y="0"/>
                </a:cubicBezTo>
                <a:cubicBezTo>
                  <a:pt x="1163593" y="-5652"/>
                  <a:pt x="1196870" y="30923"/>
                  <a:pt x="1192569" y="66600"/>
                </a:cubicBezTo>
                <a:cubicBezTo>
                  <a:pt x="1203409" y="142846"/>
                  <a:pt x="1202238" y="251105"/>
                  <a:pt x="1192569" y="332990"/>
                </a:cubicBezTo>
                <a:cubicBezTo>
                  <a:pt x="1188124" y="369336"/>
                  <a:pt x="1165650" y="398165"/>
                  <a:pt x="1125969" y="399590"/>
                </a:cubicBezTo>
                <a:cubicBezTo>
                  <a:pt x="883751" y="400565"/>
                  <a:pt x="755893" y="375158"/>
                  <a:pt x="617472" y="399590"/>
                </a:cubicBezTo>
                <a:cubicBezTo>
                  <a:pt x="479051" y="424022"/>
                  <a:pt x="234151" y="418095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9256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5828" y="7007"/>
                  <a:pt x="334007" y="4574"/>
                  <a:pt x="596285" y="0"/>
                </a:cubicBezTo>
                <a:cubicBezTo>
                  <a:pt x="858564" y="-4574"/>
                  <a:pt x="914519" y="16053"/>
                  <a:pt x="1125969" y="0"/>
                </a:cubicBezTo>
                <a:cubicBezTo>
                  <a:pt x="1157045" y="-6310"/>
                  <a:pt x="1198007" y="27542"/>
                  <a:pt x="1192569" y="66600"/>
                </a:cubicBezTo>
                <a:cubicBezTo>
                  <a:pt x="1190875" y="189726"/>
                  <a:pt x="1198168" y="245350"/>
                  <a:pt x="1192569" y="332990"/>
                </a:cubicBezTo>
                <a:cubicBezTo>
                  <a:pt x="1188254" y="375755"/>
                  <a:pt x="1168649" y="398348"/>
                  <a:pt x="1125969" y="399590"/>
                </a:cubicBezTo>
                <a:cubicBezTo>
                  <a:pt x="911849" y="379439"/>
                  <a:pt x="770898" y="414948"/>
                  <a:pt x="617472" y="399590"/>
                </a:cubicBezTo>
                <a:cubicBezTo>
                  <a:pt x="464046" y="384232"/>
                  <a:pt x="324394" y="37862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64609A-9AFD-EF55-7FB3-202F7225603F}"/>
              </a:ext>
            </a:extLst>
          </p:cNvPr>
          <p:cNvSpPr/>
          <p:nvPr/>
        </p:nvSpPr>
        <p:spPr>
          <a:xfrm>
            <a:off x="6400800" y="4933719"/>
            <a:ext cx="4542619" cy="1461507"/>
          </a:xfrm>
          <a:custGeom>
            <a:avLst/>
            <a:gdLst>
              <a:gd name="connsiteX0" fmla="*/ 0 w 4542619"/>
              <a:gd name="connsiteY0" fmla="*/ 243589 h 1461507"/>
              <a:gd name="connsiteX1" fmla="*/ 243589 w 4542619"/>
              <a:gd name="connsiteY1" fmla="*/ 0 h 1461507"/>
              <a:gd name="connsiteX2" fmla="*/ 1000605 w 4542619"/>
              <a:gd name="connsiteY2" fmla="*/ 0 h 1461507"/>
              <a:gd name="connsiteX3" fmla="*/ 1635957 w 4542619"/>
              <a:gd name="connsiteY3" fmla="*/ 0 h 1461507"/>
              <a:gd name="connsiteX4" fmla="*/ 2230755 w 4542619"/>
              <a:gd name="connsiteY4" fmla="*/ 0 h 1461507"/>
              <a:gd name="connsiteX5" fmla="*/ 2947216 w 4542619"/>
              <a:gd name="connsiteY5" fmla="*/ 0 h 1461507"/>
              <a:gd name="connsiteX6" fmla="*/ 3582569 w 4542619"/>
              <a:gd name="connsiteY6" fmla="*/ 0 h 1461507"/>
              <a:gd name="connsiteX7" fmla="*/ 4299030 w 4542619"/>
              <a:gd name="connsiteY7" fmla="*/ 0 h 1461507"/>
              <a:gd name="connsiteX8" fmla="*/ 4542619 w 4542619"/>
              <a:gd name="connsiteY8" fmla="*/ 243589 h 1461507"/>
              <a:gd name="connsiteX9" fmla="*/ 4542619 w 4542619"/>
              <a:gd name="connsiteY9" fmla="*/ 711267 h 1461507"/>
              <a:gd name="connsiteX10" fmla="*/ 4542619 w 4542619"/>
              <a:gd name="connsiteY10" fmla="*/ 1217918 h 1461507"/>
              <a:gd name="connsiteX11" fmla="*/ 4299030 w 4542619"/>
              <a:gd name="connsiteY11" fmla="*/ 1461507 h 1461507"/>
              <a:gd name="connsiteX12" fmla="*/ 3744786 w 4542619"/>
              <a:gd name="connsiteY12" fmla="*/ 1461507 h 1461507"/>
              <a:gd name="connsiteX13" fmla="*/ 2987771 w 4542619"/>
              <a:gd name="connsiteY13" fmla="*/ 1461507 h 1461507"/>
              <a:gd name="connsiteX14" fmla="*/ 2392973 w 4542619"/>
              <a:gd name="connsiteY14" fmla="*/ 1461507 h 1461507"/>
              <a:gd name="connsiteX15" fmla="*/ 1717066 w 4542619"/>
              <a:gd name="connsiteY15" fmla="*/ 1461507 h 1461507"/>
              <a:gd name="connsiteX16" fmla="*/ 960050 w 4542619"/>
              <a:gd name="connsiteY16" fmla="*/ 1461507 h 1461507"/>
              <a:gd name="connsiteX17" fmla="*/ 243589 w 4542619"/>
              <a:gd name="connsiteY17" fmla="*/ 1461507 h 1461507"/>
              <a:gd name="connsiteX18" fmla="*/ 0 w 4542619"/>
              <a:gd name="connsiteY18" fmla="*/ 1217918 h 1461507"/>
              <a:gd name="connsiteX19" fmla="*/ 0 w 4542619"/>
              <a:gd name="connsiteY19" fmla="*/ 750240 h 1461507"/>
              <a:gd name="connsiteX20" fmla="*/ 0 w 4542619"/>
              <a:gd name="connsiteY20" fmla="*/ 243589 h 14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2619" h="1461507" extrusionOk="0">
                <a:moveTo>
                  <a:pt x="0" y="243589"/>
                </a:moveTo>
                <a:cubicBezTo>
                  <a:pt x="-17138" y="98488"/>
                  <a:pt x="82777" y="9864"/>
                  <a:pt x="243589" y="0"/>
                </a:cubicBezTo>
                <a:cubicBezTo>
                  <a:pt x="464928" y="10641"/>
                  <a:pt x="641329" y="-21838"/>
                  <a:pt x="1000605" y="0"/>
                </a:cubicBezTo>
                <a:cubicBezTo>
                  <a:pt x="1359881" y="21838"/>
                  <a:pt x="1384549" y="-30156"/>
                  <a:pt x="1635957" y="0"/>
                </a:cubicBezTo>
                <a:cubicBezTo>
                  <a:pt x="1887365" y="30156"/>
                  <a:pt x="2095185" y="-4518"/>
                  <a:pt x="2230755" y="0"/>
                </a:cubicBezTo>
                <a:cubicBezTo>
                  <a:pt x="2366325" y="4518"/>
                  <a:pt x="2604410" y="-30563"/>
                  <a:pt x="2947216" y="0"/>
                </a:cubicBezTo>
                <a:cubicBezTo>
                  <a:pt x="3290022" y="30563"/>
                  <a:pt x="3288706" y="-20364"/>
                  <a:pt x="3582569" y="0"/>
                </a:cubicBezTo>
                <a:cubicBezTo>
                  <a:pt x="3876432" y="20364"/>
                  <a:pt x="3989540" y="33091"/>
                  <a:pt x="4299030" y="0"/>
                </a:cubicBezTo>
                <a:cubicBezTo>
                  <a:pt x="4433160" y="-3819"/>
                  <a:pt x="4535249" y="119302"/>
                  <a:pt x="4542619" y="243589"/>
                </a:cubicBezTo>
                <a:cubicBezTo>
                  <a:pt x="4558247" y="401686"/>
                  <a:pt x="4549954" y="503376"/>
                  <a:pt x="4542619" y="711267"/>
                </a:cubicBezTo>
                <a:cubicBezTo>
                  <a:pt x="4535284" y="919158"/>
                  <a:pt x="4545279" y="1038087"/>
                  <a:pt x="4542619" y="1217918"/>
                </a:cubicBezTo>
                <a:cubicBezTo>
                  <a:pt x="4551082" y="1365046"/>
                  <a:pt x="4434631" y="1472597"/>
                  <a:pt x="4299030" y="1461507"/>
                </a:cubicBezTo>
                <a:cubicBezTo>
                  <a:pt x="4022317" y="1482419"/>
                  <a:pt x="3941224" y="1436040"/>
                  <a:pt x="3744786" y="1461507"/>
                </a:cubicBezTo>
                <a:cubicBezTo>
                  <a:pt x="3548348" y="1486974"/>
                  <a:pt x="3163966" y="1437324"/>
                  <a:pt x="2987771" y="1461507"/>
                </a:cubicBezTo>
                <a:cubicBezTo>
                  <a:pt x="2811576" y="1485690"/>
                  <a:pt x="2689912" y="1490892"/>
                  <a:pt x="2392973" y="1461507"/>
                </a:cubicBezTo>
                <a:cubicBezTo>
                  <a:pt x="2096034" y="1432122"/>
                  <a:pt x="1922170" y="1489768"/>
                  <a:pt x="1717066" y="1461507"/>
                </a:cubicBezTo>
                <a:cubicBezTo>
                  <a:pt x="1511962" y="1433246"/>
                  <a:pt x="1115151" y="1451463"/>
                  <a:pt x="960050" y="1461507"/>
                </a:cubicBezTo>
                <a:cubicBezTo>
                  <a:pt x="804949" y="1471551"/>
                  <a:pt x="600134" y="1453386"/>
                  <a:pt x="243589" y="1461507"/>
                </a:cubicBezTo>
                <a:cubicBezTo>
                  <a:pt x="95475" y="1485795"/>
                  <a:pt x="21919" y="1368735"/>
                  <a:pt x="0" y="1217918"/>
                </a:cubicBezTo>
                <a:cubicBezTo>
                  <a:pt x="22557" y="1062085"/>
                  <a:pt x="-1388" y="929919"/>
                  <a:pt x="0" y="750240"/>
                </a:cubicBezTo>
                <a:cubicBezTo>
                  <a:pt x="1388" y="570561"/>
                  <a:pt x="11086" y="360311"/>
                  <a:pt x="0" y="243589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A80EE8-A5BC-F193-E28C-B87E55BCDFDC}"/>
              </a:ext>
            </a:extLst>
          </p:cNvPr>
          <p:cNvSpPr/>
          <p:nvPr/>
        </p:nvSpPr>
        <p:spPr>
          <a:xfrm>
            <a:off x="10255850" y="4758709"/>
            <a:ext cx="1509606" cy="399590"/>
          </a:xfrm>
          <a:custGeom>
            <a:avLst/>
            <a:gdLst>
              <a:gd name="connsiteX0" fmla="*/ 0 w 1509606"/>
              <a:gd name="connsiteY0" fmla="*/ 66600 h 399590"/>
              <a:gd name="connsiteX1" fmla="*/ 66600 w 1509606"/>
              <a:gd name="connsiteY1" fmla="*/ 0 h 399590"/>
              <a:gd name="connsiteX2" fmla="*/ 727275 w 1509606"/>
              <a:gd name="connsiteY2" fmla="*/ 0 h 399590"/>
              <a:gd name="connsiteX3" fmla="*/ 1443006 w 1509606"/>
              <a:gd name="connsiteY3" fmla="*/ 0 h 399590"/>
              <a:gd name="connsiteX4" fmla="*/ 1509606 w 1509606"/>
              <a:gd name="connsiteY4" fmla="*/ 66600 h 399590"/>
              <a:gd name="connsiteX5" fmla="*/ 1509606 w 1509606"/>
              <a:gd name="connsiteY5" fmla="*/ 332990 h 399590"/>
              <a:gd name="connsiteX6" fmla="*/ 1443006 w 1509606"/>
              <a:gd name="connsiteY6" fmla="*/ 399590 h 399590"/>
              <a:gd name="connsiteX7" fmla="*/ 782331 w 1509606"/>
              <a:gd name="connsiteY7" fmla="*/ 399590 h 399590"/>
              <a:gd name="connsiteX8" fmla="*/ 66600 w 1509606"/>
              <a:gd name="connsiteY8" fmla="*/ 399590 h 399590"/>
              <a:gd name="connsiteX9" fmla="*/ 0 w 1509606"/>
              <a:gd name="connsiteY9" fmla="*/ 332990 h 399590"/>
              <a:gd name="connsiteX10" fmla="*/ 0 w 150960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60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7820" y="-27519"/>
                  <a:pt x="418134" y="-26560"/>
                  <a:pt x="727275" y="0"/>
                </a:cubicBezTo>
                <a:cubicBezTo>
                  <a:pt x="1036416" y="26560"/>
                  <a:pt x="1122709" y="24280"/>
                  <a:pt x="1443006" y="0"/>
                </a:cubicBezTo>
                <a:cubicBezTo>
                  <a:pt x="1480630" y="-5652"/>
                  <a:pt x="1513907" y="30923"/>
                  <a:pt x="1509606" y="66600"/>
                </a:cubicBezTo>
                <a:cubicBezTo>
                  <a:pt x="1520446" y="142846"/>
                  <a:pt x="1519275" y="251105"/>
                  <a:pt x="1509606" y="332990"/>
                </a:cubicBezTo>
                <a:cubicBezTo>
                  <a:pt x="1505161" y="369336"/>
                  <a:pt x="1482687" y="398165"/>
                  <a:pt x="1443006" y="399590"/>
                </a:cubicBezTo>
                <a:cubicBezTo>
                  <a:pt x="1193221" y="389477"/>
                  <a:pt x="967752" y="400391"/>
                  <a:pt x="782331" y="399590"/>
                </a:cubicBezTo>
                <a:cubicBezTo>
                  <a:pt x="596911" y="398789"/>
                  <a:pt x="362089" y="414180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0960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4177" y="-31953"/>
                  <a:pt x="567328" y="3736"/>
                  <a:pt x="754803" y="0"/>
                </a:cubicBezTo>
                <a:cubicBezTo>
                  <a:pt x="942278" y="-3736"/>
                  <a:pt x="1295873" y="4619"/>
                  <a:pt x="1443006" y="0"/>
                </a:cubicBezTo>
                <a:cubicBezTo>
                  <a:pt x="1474082" y="-6310"/>
                  <a:pt x="1515044" y="27542"/>
                  <a:pt x="1509606" y="66600"/>
                </a:cubicBezTo>
                <a:cubicBezTo>
                  <a:pt x="1507912" y="189726"/>
                  <a:pt x="1515205" y="245350"/>
                  <a:pt x="1509606" y="332990"/>
                </a:cubicBezTo>
                <a:cubicBezTo>
                  <a:pt x="1505291" y="375755"/>
                  <a:pt x="1485686" y="398348"/>
                  <a:pt x="1443006" y="399590"/>
                </a:cubicBezTo>
                <a:cubicBezTo>
                  <a:pt x="1173592" y="410842"/>
                  <a:pt x="1108609" y="402262"/>
                  <a:pt x="782331" y="399590"/>
                </a:cubicBezTo>
                <a:cubicBezTo>
                  <a:pt x="456053" y="396918"/>
                  <a:pt x="361206" y="42931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Dividend Yield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73994C-C534-D1F5-C2A1-299D90E3B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0" y="5142719"/>
            <a:ext cx="1199659" cy="1199659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7FA566-3A91-9E35-595B-B44C286344D7}"/>
              </a:ext>
            </a:extLst>
          </p:cNvPr>
          <p:cNvSpPr/>
          <p:nvPr/>
        </p:nvSpPr>
        <p:spPr>
          <a:xfrm>
            <a:off x="2055468" y="5782810"/>
            <a:ext cx="1293850" cy="399590"/>
          </a:xfrm>
          <a:custGeom>
            <a:avLst/>
            <a:gdLst>
              <a:gd name="connsiteX0" fmla="*/ 0 w 1293850"/>
              <a:gd name="connsiteY0" fmla="*/ 66600 h 399590"/>
              <a:gd name="connsiteX1" fmla="*/ 66600 w 1293850"/>
              <a:gd name="connsiteY1" fmla="*/ 0 h 399590"/>
              <a:gd name="connsiteX2" fmla="*/ 623712 w 1293850"/>
              <a:gd name="connsiteY2" fmla="*/ 0 h 399590"/>
              <a:gd name="connsiteX3" fmla="*/ 1227250 w 1293850"/>
              <a:gd name="connsiteY3" fmla="*/ 0 h 399590"/>
              <a:gd name="connsiteX4" fmla="*/ 1293850 w 1293850"/>
              <a:gd name="connsiteY4" fmla="*/ 66600 h 399590"/>
              <a:gd name="connsiteX5" fmla="*/ 1293850 w 1293850"/>
              <a:gd name="connsiteY5" fmla="*/ 332990 h 399590"/>
              <a:gd name="connsiteX6" fmla="*/ 1227250 w 1293850"/>
              <a:gd name="connsiteY6" fmla="*/ 399590 h 399590"/>
              <a:gd name="connsiteX7" fmla="*/ 670138 w 1293850"/>
              <a:gd name="connsiteY7" fmla="*/ 399590 h 399590"/>
              <a:gd name="connsiteX8" fmla="*/ 66600 w 1293850"/>
              <a:gd name="connsiteY8" fmla="*/ 399590 h 399590"/>
              <a:gd name="connsiteX9" fmla="*/ 0 w 1293850"/>
              <a:gd name="connsiteY9" fmla="*/ 332990 h 399590"/>
              <a:gd name="connsiteX10" fmla="*/ 0 w 129385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385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30184" y="7515"/>
                  <a:pt x="446868" y="-944"/>
                  <a:pt x="623712" y="0"/>
                </a:cubicBezTo>
                <a:cubicBezTo>
                  <a:pt x="800556" y="944"/>
                  <a:pt x="1092126" y="12121"/>
                  <a:pt x="1227250" y="0"/>
                </a:cubicBezTo>
                <a:cubicBezTo>
                  <a:pt x="1264874" y="-5652"/>
                  <a:pt x="1298151" y="30923"/>
                  <a:pt x="1293850" y="66600"/>
                </a:cubicBezTo>
                <a:cubicBezTo>
                  <a:pt x="1304690" y="142846"/>
                  <a:pt x="1303519" y="251105"/>
                  <a:pt x="1293850" y="332990"/>
                </a:cubicBezTo>
                <a:cubicBezTo>
                  <a:pt x="1289405" y="369336"/>
                  <a:pt x="1266931" y="398165"/>
                  <a:pt x="1227250" y="399590"/>
                </a:cubicBezTo>
                <a:cubicBezTo>
                  <a:pt x="1003224" y="412375"/>
                  <a:pt x="863609" y="393966"/>
                  <a:pt x="670138" y="399590"/>
                </a:cubicBezTo>
                <a:cubicBezTo>
                  <a:pt x="476667" y="405214"/>
                  <a:pt x="291580" y="420442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29385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902" y="27332"/>
                  <a:pt x="362182" y="22274"/>
                  <a:pt x="646925" y="0"/>
                </a:cubicBezTo>
                <a:cubicBezTo>
                  <a:pt x="931668" y="-22274"/>
                  <a:pt x="1074801" y="27647"/>
                  <a:pt x="1227250" y="0"/>
                </a:cubicBezTo>
                <a:cubicBezTo>
                  <a:pt x="1258326" y="-6310"/>
                  <a:pt x="1299288" y="27542"/>
                  <a:pt x="1293850" y="66600"/>
                </a:cubicBezTo>
                <a:cubicBezTo>
                  <a:pt x="1292156" y="189726"/>
                  <a:pt x="1299449" y="245350"/>
                  <a:pt x="1293850" y="332990"/>
                </a:cubicBezTo>
                <a:cubicBezTo>
                  <a:pt x="1289535" y="375755"/>
                  <a:pt x="1269930" y="398348"/>
                  <a:pt x="1227250" y="399590"/>
                </a:cubicBezTo>
                <a:cubicBezTo>
                  <a:pt x="1092002" y="409799"/>
                  <a:pt x="880181" y="394096"/>
                  <a:pt x="670138" y="399590"/>
                </a:cubicBezTo>
                <a:cubicBezTo>
                  <a:pt x="460095" y="405084"/>
                  <a:pt x="338614" y="38669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A69A2E-B9DA-E4BB-1307-82BDCE8BEF7C}"/>
              </a:ext>
            </a:extLst>
          </p:cNvPr>
          <p:cNvSpPr/>
          <p:nvPr/>
        </p:nvSpPr>
        <p:spPr>
          <a:xfrm>
            <a:off x="4107763" y="5542754"/>
            <a:ext cx="1866296" cy="399590"/>
          </a:xfrm>
          <a:custGeom>
            <a:avLst/>
            <a:gdLst>
              <a:gd name="connsiteX0" fmla="*/ 0 w 1866296"/>
              <a:gd name="connsiteY0" fmla="*/ 66600 h 399590"/>
              <a:gd name="connsiteX1" fmla="*/ 66600 w 1866296"/>
              <a:gd name="connsiteY1" fmla="*/ 0 h 399590"/>
              <a:gd name="connsiteX2" fmla="*/ 661630 w 1866296"/>
              <a:gd name="connsiteY2" fmla="*/ 0 h 399590"/>
              <a:gd name="connsiteX3" fmla="*/ 1256659 w 1866296"/>
              <a:gd name="connsiteY3" fmla="*/ 0 h 399590"/>
              <a:gd name="connsiteX4" fmla="*/ 1799696 w 1866296"/>
              <a:gd name="connsiteY4" fmla="*/ 0 h 399590"/>
              <a:gd name="connsiteX5" fmla="*/ 1866296 w 1866296"/>
              <a:gd name="connsiteY5" fmla="*/ 66600 h 399590"/>
              <a:gd name="connsiteX6" fmla="*/ 1866296 w 1866296"/>
              <a:gd name="connsiteY6" fmla="*/ 332990 h 399590"/>
              <a:gd name="connsiteX7" fmla="*/ 1799696 w 1866296"/>
              <a:gd name="connsiteY7" fmla="*/ 399590 h 399590"/>
              <a:gd name="connsiteX8" fmla="*/ 1204666 w 1866296"/>
              <a:gd name="connsiteY8" fmla="*/ 399590 h 399590"/>
              <a:gd name="connsiteX9" fmla="*/ 609637 w 1866296"/>
              <a:gd name="connsiteY9" fmla="*/ 399590 h 399590"/>
              <a:gd name="connsiteX10" fmla="*/ 66600 w 1866296"/>
              <a:gd name="connsiteY10" fmla="*/ 399590 h 399590"/>
              <a:gd name="connsiteX11" fmla="*/ 0 w 1866296"/>
              <a:gd name="connsiteY11" fmla="*/ 332990 h 399590"/>
              <a:gd name="connsiteX12" fmla="*/ 0 w 1866296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296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9110" y="12615"/>
                  <a:pt x="428145" y="4416"/>
                  <a:pt x="661630" y="0"/>
                </a:cubicBezTo>
                <a:cubicBezTo>
                  <a:pt x="895115" y="-4416"/>
                  <a:pt x="1133728" y="-13766"/>
                  <a:pt x="1256659" y="0"/>
                </a:cubicBezTo>
                <a:cubicBezTo>
                  <a:pt x="1379590" y="13766"/>
                  <a:pt x="1559882" y="-23473"/>
                  <a:pt x="1799696" y="0"/>
                </a:cubicBezTo>
                <a:cubicBezTo>
                  <a:pt x="1832033" y="-436"/>
                  <a:pt x="1869195" y="28393"/>
                  <a:pt x="1866296" y="66600"/>
                </a:cubicBezTo>
                <a:cubicBezTo>
                  <a:pt x="1875770" y="138300"/>
                  <a:pt x="1853804" y="226928"/>
                  <a:pt x="1866296" y="332990"/>
                </a:cubicBezTo>
                <a:cubicBezTo>
                  <a:pt x="1857474" y="369513"/>
                  <a:pt x="1835998" y="398583"/>
                  <a:pt x="1799696" y="399590"/>
                </a:cubicBezTo>
                <a:cubicBezTo>
                  <a:pt x="1518602" y="386228"/>
                  <a:pt x="1327026" y="373113"/>
                  <a:pt x="1204666" y="399590"/>
                </a:cubicBezTo>
                <a:cubicBezTo>
                  <a:pt x="1082306" y="426068"/>
                  <a:pt x="755407" y="385339"/>
                  <a:pt x="609637" y="399590"/>
                </a:cubicBezTo>
                <a:cubicBezTo>
                  <a:pt x="463867" y="413841"/>
                  <a:pt x="287411" y="426469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86629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0544" y="-2831"/>
                  <a:pt x="398298" y="18534"/>
                  <a:pt x="644299" y="0"/>
                </a:cubicBezTo>
                <a:cubicBezTo>
                  <a:pt x="890300" y="-18534"/>
                  <a:pt x="1032575" y="-2867"/>
                  <a:pt x="1256659" y="0"/>
                </a:cubicBezTo>
                <a:cubicBezTo>
                  <a:pt x="1480743" y="2867"/>
                  <a:pt x="1542426" y="23696"/>
                  <a:pt x="1799696" y="0"/>
                </a:cubicBezTo>
                <a:cubicBezTo>
                  <a:pt x="1833934" y="3418"/>
                  <a:pt x="1866050" y="25716"/>
                  <a:pt x="1866296" y="66600"/>
                </a:cubicBezTo>
                <a:cubicBezTo>
                  <a:pt x="1866914" y="163177"/>
                  <a:pt x="1872247" y="233743"/>
                  <a:pt x="1866296" y="332990"/>
                </a:cubicBezTo>
                <a:cubicBezTo>
                  <a:pt x="1860139" y="368193"/>
                  <a:pt x="1835660" y="398983"/>
                  <a:pt x="1799696" y="399590"/>
                </a:cubicBezTo>
                <a:cubicBezTo>
                  <a:pt x="1520953" y="375001"/>
                  <a:pt x="1370004" y="371782"/>
                  <a:pt x="1204666" y="399590"/>
                </a:cubicBezTo>
                <a:cubicBezTo>
                  <a:pt x="1039328" y="427399"/>
                  <a:pt x="749500" y="403610"/>
                  <a:pt x="609637" y="399590"/>
                </a:cubicBezTo>
                <a:cubicBezTo>
                  <a:pt x="469774" y="395570"/>
                  <a:pt x="303340" y="40427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السعر إلى العائد لكل سهم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FC41B91-3708-4AAE-AA9B-E7DDF647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90" y="5525448"/>
            <a:ext cx="453126" cy="30208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5C79B2-98EE-81E0-1AD4-9DE3CC0D34EA}"/>
              </a:ext>
            </a:extLst>
          </p:cNvPr>
          <p:cNvCxnSpPr>
            <a:cxnSpLocks/>
          </p:cNvCxnSpPr>
          <p:nvPr/>
        </p:nvCxnSpPr>
        <p:spPr>
          <a:xfrm flipH="1">
            <a:off x="1877503" y="5676490"/>
            <a:ext cx="136165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7F4C9F7-EEED-DE76-B62B-0CF21B018E35}"/>
              </a:ext>
            </a:extLst>
          </p:cNvPr>
          <p:cNvSpPr/>
          <p:nvPr/>
        </p:nvSpPr>
        <p:spPr>
          <a:xfrm>
            <a:off x="1523690" y="5003081"/>
            <a:ext cx="4542619" cy="1461507"/>
          </a:xfrm>
          <a:custGeom>
            <a:avLst/>
            <a:gdLst>
              <a:gd name="connsiteX0" fmla="*/ 0 w 4542619"/>
              <a:gd name="connsiteY0" fmla="*/ 243589 h 1461507"/>
              <a:gd name="connsiteX1" fmla="*/ 243589 w 4542619"/>
              <a:gd name="connsiteY1" fmla="*/ 0 h 1461507"/>
              <a:gd name="connsiteX2" fmla="*/ 1000605 w 4542619"/>
              <a:gd name="connsiteY2" fmla="*/ 0 h 1461507"/>
              <a:gd name="connsiteX3" fmla="*/ 1635957 w 4542619"/>
              <a:gd name="connsiteY3" fmla="*/ 0 h 1461507"/>
              <a:gd name="connsiteX4" fmla="*/ 2230755 w 4542619"/>
              <a:gd name="connsiteY4" fmla="*/ 0 h 1461507"/>
              <a:gd name="connsiteX5" fmla="*/ 2947216 w 4542619"/>
              <a:gd name="connsiteY5" fmla="*/ 0 h 1461507"/>
              <a:gd name="connsiteX6" fmla="*/ 3582569 w 4542619"/>
              <a:gd name="connsiteY6" fmla="*/ 0 h 1461507"/>
              <a:gd name="connsiteX7" fmla="*/ 4299030 w 4542619"/>
              <a:gd name="connsiteY7" fmla="*/ 0 h 1461507"/>
              <a:gd name="connsiteX8" fmla="*/ 4542619 w 4542619"/>
              <a:gd name="connsiteY8" fmla="*/ 243589 h 1461507"/>
              <a:gd name="connsiteX9" fmla="*/ 4542619 w 4542619"/>
              <a:gd name="connsiteY9" fmla="*/ 711267 h 1461507"/>
              <a:gd name="connsiteX10" fmla="*/ 4542619 w 4542619"/>
              <a:gd name="connsiteY10" fmla="*/ 1217918 h 1461507"/>
              <a:gd name="connsiteX11" fmla="*/ 4299030 w 4542619"/>
              <a:gd name="connsiteY11" fmla="*/ 1461507 h 1461507"/>
              <a:gd name="connsiteX12" fmla="*/ 3744786 w 4542619"/>
              <a:gd name="connsiteY12" fmla="*/ 1461507 h 1461507"/>
              <a:gd name="connsiteX13" fmla="*/ 2987771 w 4542619"/>
              <a:gd name="connsiteY13" fmla="*/ 1461507 h 1461507"/>
              <a:gd name="connsiteX14" fmla="*/ 2392973 w 4542619"/>
              <a:gd name="connsiteY14" fmla="*/ 1461507 h 1461507"/>
              <a:gd name="connsiteX15" fmla="*/ 1717066 w 4542619"/>
              <a:gd name="connsiteY15" fmla="*/ 1461507 h 1461507"/>
              <a:gd name="connsiteX16" fmla="*/ 960050 w 4542619"/>
              <a:gd name="connsiteY16" fmla="*/ 1461507 h 1461507"/>
              <a:gd name="connsiteX17" fmla="*/ 243589 w 4542619"/>
              <a:gd name="connsiteY17" fmla="*/ 1461507 h 1461507"/>
              <a:gd name="connsiteX18" fmla="*/ 0 w 4542619"/>
              <a:gd name="connsiteY18" fmla="*/ 1217918 h 1461507"/>
              <a:gd name="connsiteX19" fmla="*/ 0 w 4542619"/>
              <a:gd name="connsiteY19" fmla="*/ 750240 h 1461507"/>
              <a:gd name="connsiteX20" fmla="*/ 0 w 4542619"/>
              <a:gd name="connsiteY20" fmla="*/ 243589 h 14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2619" h="1461507" extrusionOk="0">
                <a:moveTo>
                  <a:pt x="0" y="243589"/>
                </a:moveTo>
                <a:cubicBezTo>
                  <a:pt x="-17138" y="98488"/>
                  <a:pt x="82777" y="9864"/>
                  <a:pt x="243589" y="0"/>
                </a:cubicBezTo>
                <a:cubicBezTo>
                  <a:pt x="464928" y="10641"/>
                  <a:pt x="641329" y="-21838"/>
                  <a:pt x="1000605" y="0"/>
                </a:cubicBezTo>
                <a:cubicBezTo>
                  <a:pt x="1359881" y="21838"/>
                  <a:pt x="1384549" y="-30156"/>
                  <a:pt x="1635957" y="0"/>
                </a:cubicBezTo>
                <a:cubicBezTo>
                  <a:pt x="1887365" y="30156"/>
                  <a:pt x="2095185" y="-4518"/>
                  <a:pt x="2230755" y="0"/>
                </a:cubicBezTo>
                <a:cubicBezTo>
                  <a:pt x="2366325" y="4518"/>
                  <a:pt x="2604410" y="-30563"/>
                  <a:pt x="2947216" y="0"/>
                </a:cubicBezTo>
                <a:cubicBezTo>
                  <a:pt x="3290022" y="30563"/>
                  <a:pt x="3288706" y="-20364"/>
                  <a:pt x="3582569" y="0"/>
                </a:cubicBezTo>
                <a:cubicBezTo>
                  <a:pt x="3876432" y="20364"/>
                  <a:pt x="3989540" y="33091"/>
                  <a:pt x="4299030" y="0"/>
                </a:cubicBezTo>
                <a:cubicBezTo>
                  <a:pt x="4433160" y="-3819"/>
                  <a:pt x="4535249" y="119302"/>
                  <a:pt x="4542619" y="243589"/>
                </a:cubicBezTo>
                <a:cubicBezTo>
                  <a:pt x="4558247" y="401686"/>
                  <a:pt x="4549954" y="503376"/>
                  <a:pt x="4542619" y="711267"/>
                </a:cubicBezTo>
                <a:cubicBezTo>
                  <a:pt x="4535284" y="919158"/>
                  <a:pt x="4545279" y="1038087"/>
                  <a:pt x="4542619" y="1217918"/>
                </a:cubicBezTo>
                <a:cubicBezTo>
                  <a:pt x="4551082" y="1365046"/>
                  <a:pt x="4434631" y="1472597"/>
                  <a:pt x="4299030" y="1461507"/>
                </a:cubicBezTo>
                <a:cubicBezTo>
                  <a:pt x="4022317" y="1482419"/>
                  <a:pt x="3941224" y="1436040"/>
                  <a:pt x="3744786" y="1461507"/>
                </a:cubicBezTo>
                <a:cubicBezTo>
                  <a:pt x="3548348" y="1486974"/>
                  <a:pt x="3163966" y="1437324"/>
                  <a:pt x="2987771" y="1461507"/>
                </a:cubicBezTo>
                <a:cubicBezTo>
                  <a:pt x="2811576" y="1485690"/>
                  <a:pt x="2689912" y="1490892"/>
                  <a:pt x="2392973" y="1461507"/>
                </a:cubicBezTo>
                <a:cubicBezTo>
                  <a:pt x="2096034" y="1432122"/>
                  <a:pt x="1922170" y="1489768"/>
                  <a:pt x="1717066" y="1461507"/>
                </a:cubicBezTo>
                <a:cubicBezTo>
                  <a:pt x="1511962" y="1433246"/>
                  <a:pt x="1115151" y="1451463"/>
                  <a:pt x="960050" y="1461507"/>
                </a:cubicBezTo>
                <a:cubicBezTo>
                  <a:pt x="804949" y="1471551"/>
                  <a:pt x="600134" y="1453386"/>
                  <a:pt x="243589" y="1461507"/>
                </a:cubicBezTo>
                <a:cubicBezTo>
                  <a:pt x="95475" y="1485795"/>
                  <a:pt x="21919" y="1368735"/>
                  <a:pt x="0" y="1217918"/>
                </a:cubicBezTo>
                <a:cubicBezTo>
                  <a:pt x="22557" y="1062085"/>
                  <a:pt x="-1388" y="929919"/>
                  <a:pt x="0" y="750240"/>
                </a:cubicBezTo>
                <a:cubicBezTo>
                  <a:pt x="1388" y="570561"/>
                  <a:pt x="11086" y="360311"/>
                  <a:pt x="0" y="243589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bg2"/>
                </a:gs>
                <a:gs pos="100000">
                  <a:srgbClr val="FF0000"/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859D22D-A349-89FC-1E03-92A5ADEEFD40}"/>
              </a:ext>
            </a:extLst>
          </p:cNvPr>
          <p:cNvSpPr/>
          <p:nvPr/>
        </p:nvSpPr>
        <p:spPr>
          <a:xfrm>
            <a:off x="4555450" y="4704704"/>
            <a:ext cx="1509606" cy="399590"/>
          </a:xfrm>
          <a:custGeom>
            <a:avLst/>
            <a:gdLst>
              <a:gd name="connsiteX0" fmla="*/ 0 w 1509606"/>
              <a:gd name="connsiteY0" fmla="*/ 66600 h 399590"/>
              <a:gd name="connsiteX1" fmla="*/ 66600 w 1509606"/>
              <a:gd name="connsiteY1" fmla="*/ 0 h 399590"/>
              <a:gd name="connsiteX2" fmla="*/ 727275 w 1509606"/>
              <a:gd name="connsiteY2" fmla="*/ 0 h 399590"/>
              <a:gd name="connsiteX3" fmla="*/ 1443006 w 1509606"/>
              <a:gd name="connsiteY3" fmla="*/ 0 h 399590"/>
              <a:gd name="connsiteX4" fmla="*/ 1509606 w 1509606"/>
              <a:gd name="connsiteY4" fmla="*/ 66600 h 399590"/>
              <a:gd name="connsiteX5" fmla="*/ 1509606 w 1509606"/>
              <a:gd name="connsiteY5" fmla="*/ 332990 h 399590"/>
              <a:gd name="connsiteX6" fmla="*/ 1443006 w 1509606"/>
              <a:gd name="connsiteY6" fmla="*/ 399590 h 399590"/>
              <a:gd name="connsiteX7" fmla="*/ 782331 w 1509606"/>
              <a:gd name="connsiteY7" fmla="*/ 399590 h 399590"/>
              <a:gd name="connsiteX8" fmla="*/ 66600 w 1509606"/>
              <a:gd name="connsiteY8" fmla="*/ 399590 h 399590"/>
              <a:gd name="connsiteX9" fmla="*/ 0 w 1509606"/>
              <a:gd name="connsiteY9" fmla="*/ 332990 h 399590"/>
              <a:gd name="connsiteX10" fmla="*/ 0 w 150960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60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7820" y="-27519"/>
                  <a:pt x="418134" y="-26560"/>
                  <a:pt x="727275" y="0"/>
                </a:cubicBezTo>
                <a:cubicBezTo>
                  <a:pt x="1036416" y="26560"/>
                  <a:pt x="1122709" y="24280"/>
                  <a:pt x="1443006" y="0"/>
                </a:cubicBezTo>
                <a:cubicBezTo>
                  <a:pt x="1480630" y="-5652"/>
                  <a:pt x="1513907" y="30923"/>
                  <a:pt x="1509606" y="66600"/>
                </a:cubicBezTo>
                <a:cubicBezTo>
                  <a:pt x="1520446" y="142846"/>
                  <a:pt x="1519275" y="251105"/>
                  <a:pt x="1509606" y="332990"/>
                </a:cubicBezTo>
                <a:cubicBezTo>
                  <a:pt x="1505161" y="369336"/>
                  <a:pt x="1482687" y="398165"/>
                  <a:pt x="1443006" y="399590"/>
                </a:cubicBezTo>
                <a:cubicBezTo>
                  <a:pt x="1193221" y="389477"/>
                  <a:pt x="967752" y="400391"/>
                  <a:pt x="782331" y="399590"/>
                </a:cubicBezTo>
                <a:cubicBezTo>
                  <a:pt x="596911" y="398789"/>
                  <a:pt x="362089" y="414180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0960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4177" y="-31953"/>
                  <a:pt x="567328" y="3736"/>
                  <a:pt x="754803" y="0"/>
                </a:cubicBezTo>
                <a:cubicBezTo>
                  <a:pt x="942278" y="-3736"/>
                  <a:pt x="1295873" y="4619"/>
                  <a:pt x="1443006" y="0"/>
                </a:cubicBezTo>
                <a:cubicBezTo>
                  <a:pt x="1474082" y="-6310"/>
                  <a:pt x="1515044" y="27542"/>
                  <a:pt x="1509606" y="66600"/>
                </a:cubicBezTo>
                <a:cubicBezTo>
                  <a:pt x="1507912" y="189726"/>
                  <a:pt x="1515205" y="245350"/>
                  <a:pt x="1509606" y="332990"/>
                </a:cubicBezTo>
                <a:cubicBezTo>
                  <a:pt x="1505291" y="375755"/>
                  <a:pt x="1485686" y="398348"/>
                  <a:pt x="1443006" y="399590"/>
                </a:cubicBezTo>
                <a:cubicBezTo>
                  <a:pt x="1173592" y="410842"/>
                  <a:pt x="1108609" y="402262"/>
                  <a:pt x="782331" y="399590"/>
                </a:cubicBezTo>
                <a:cubicBezTo>
                  <a:pt x="456053" y="396918"/>
                  <a:pt x="361206" y="42931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P/E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A9369F3-27CD-A755-B73B-1303E759EADF}"/>
              </a:ext>
            </a:extLst>
          </p:cNvPr>
          <p:cNvSpPr/>
          <p:nvPr/>
        </p:nvSpPr>
        <p:spPr>
          <a:xfrm>
            <a:off x="706918" y="5574302"/>
            <a:ext cx="998029" cy="399590"/>
          </a:xfrm>
          <a:custGeom>
            <a:avLst/>
            <a:gdLst>
              <a:gd name="connsiteX0" fmla="*/ 0 w 998029"/>
              <a:gd name="connsiteY0" fmla="*/ 66600 h 399590"/>
              <a:gd name="connsiteX1" fmla="*/ 66600 w 998029"/>
              <a:gd name="connsiteY1" fmla="*/ 0 h 399590"/>
              <a:gd name="connsiteX2" fmla="*/ 481718 w 998029"/>
              <a:gd name="connsiteY2" fmla="*/ 0 h 399590"/>
              <a:gd name="connsiteX3" fmla="*/ 931429 w 998029"/>
              <a:gd name="connsiteY3" fmla="*/ 0 h 399590"/>
              <a:gd name="connsiteX4" fmla="*/ 998029 w 998029"/>
              <a:gd name="connsiteY4" fmla="*/ 66600 h 399590"/>
              <a:gd name="connsiteX5" fmla="*/ 998029 w 998029"/>
              <a:gd name="connsiteY5" fmla="*/ 332990 h 399590"/>
              <a:gd name="connsiteX6" fmla="*/ 931429 w 998029"/>
              <a:gd name="connsiteY6" fmla="*/ 399590 h 399590"/>
              <a:gd name="connsiteX7" fmla="*/ 516311 w 998029"/>
              <a:gd name="connsiteY7" fmla="*/ 399590 h 399590"/>
              <a:gd name="connsiteX8" fmla="*/ 66600 w 998029"/>
              <a:gd name="connsiteY8" fmla="*/ 399590 h 399590"/>
              <a:gd name="connsiteX9" fmla="*/ 0 w 998029"/>
              <a:gd name="connsiteY9" fmla="*/ 332990 h 399590"/>
              <a:gd name="connsiteX10" fmla="*/ 0 w 998029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029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11402" y="-18557"/>
                  <a:pt x="285470" y="-1956"/>
                  <a:pt x="481718" y="0"/>
                </a:cubicBezTo>
                <a:cubicBezTo>
                  <a:pt x="677966" y="1956"/>
                  <a:pt x="749883" y="-16973"/>
                  <a:pt x="931429" y="0"/>
                </a:cubicBezTo>
                <a:cubicBezTo>
                  <a:pt x="969053" y="-5652"/>
                  <a:pt x="1002330" y="30923"/>
                  <a:pt x="998029" y="66600"/>
                </a:cubicBezTo>
                <a:cubicBezTo>
                  <a:pt x="1008869" y="142846"/>
                  <a:pt x="1007698" y="251105"/>
                  <a:pt x="998029" y="332990"/>
                </a:cubicBezTo>
                <a:cubicBezTo>
                  <a:pt x="993584" y="369336"/>
                  <a:pt x="971110" y="398165"/>
                  <a:pt x="931429" y="399590"/>
                </a:cubicBezTo>
                <a:cubicBezTo>
                  <a:pt x="808704" y="379998"/>
                  <a:pt x="659969" y="382736"/>
                  <a:pt x="516311" y="399590"/>
                </a:cubicBezTo>
                <a:cubicBezTo>
                  <a:pt x="372653" y="416444"/>
                  <a:pt x="210739" y="41496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9802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1061" y="-13762"/>
                  <a:pt x="314576" y="-16121"/>
                  <a:pt x="499015" y="0"/>
                </a:cubicBezTo>
                <a:cubicBezTo>
                  <a:pt x="683455" y="16121"/>
                  <a:pt x="754536" y="-1613"/>
                  <a:pt x="931429" y="0"/>
                </a:cubicBezTo>
                <a:cubicBezTo>
                  <a:pt x="962505" y="-6310"/>
                  <a:pt x="1003467" y="27542"/>
                  <a:pt x="998029" y="66600"/>
                </a:cubicBezTo>
                <a:cubicBezTo>
                  <a:pt x="996335" y="189726"/>
                  <a:pt x="1003628" y="245350"/>
                  <a:pt x="998029" y="332990"/>
                </a:cubicBezTo>
                <a:cubicBezTo>
                  <a:pt x="993714" y="375755"/>
                  <a:pt x="974109" y="398348"/>
                  <a:pt x="931429" y="399590"/>
                </a:cubicBezTo>
                <a:cubicBezTo>
                  <a:pt x="749682" y="382184"/>
                  <a:pt x="602056" y="410342"/>
                  <a:pt x="516311" y="399590"/>
                </a:cubicBezTo>
                <a:cubicBezTo>
                  <a:pt x="430566" y="388838"/>
                  <a:pt x="284494" y="38320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بالمرة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7279149-A5B1-F815-9B1F-B0F79ECF5F40}"/>
              </a:ext>
            </a:extLst>
          </p:cNvPr>
          <p:cNvSpPr/>
          <p:nvPr/>
        </p:nvSpPr>
        <p:spPr>
          <a:xfrm>
            <a:off x="6674367" y="6276319"/>
            <a:ext cx="1509606" cy="399590"/>
          </a:xfrm>
          <a:custGeom>
            <a:avLst/>
            <a:gdLst>
              <a:gd name="connsiteX0" fmla="*/ 0 w 1509606"/>
              <a:gd name="connsiteY0" fmla="*/ 66600 h 399590"/>
              <a:gd name="connsiteX1" fmla="*/ 66600 w 1509606"/>
              <a:gd name="connsiteY1" fmla="*/ 0 h 399590"/>
              <a:gd name="connsiteX2" fmla="*/ 727275 w 1509606"/>
              <a:gd name="connsiteY2" fmla="*/ 0 h 399590"/>
              <a:gd name="connsiteX3" fmla="*/ 1443006 w 1509606"/>
              <a:gd name="connsiteY3" fmla="*/ 0 h 399590"/>
              <a:gd name="connsiteX4" fmla="*/ 1509606 w 1509606"/>
              <a:gd name="connsiteY4" fmla="*/ 66600 h 399590"/>
              <a:gd name="connsiteX5" fmla="*/ 1509606 w 1509606"/>
              <a:gd name="connsiteY5" fmla="*/ 332990 h 399590"/>
              <a:gd name="connsiteX6" fmla="*/ 1443006 w 1509606"/>
              <a:gd name="connsiteY6" fmla="*/ 399590 h 399590"/>
              <a:gd name="connsiteX7" fmla="*/ 782331 w 1509606"/>
              <a:gd name="connsiteY7" fmla="*/ 399590 h 399590"/>
              <a:gd name="connsiteX8" fmla="*/ 66600 w 1509606"/>
              <a:gd name="connsiteY8" fmla="*/ 399590 h 399590"/>
              <a:gd name="connsiteX9" fmla="*/ 0 w 1509606"/>
              <a:gd name="connsiteY9" fmla="*/ 332990 h 399590"/>
              <a:gd name="connsiteX10" fmla="*/ 0 w 150960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60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7820" y="-27519"/>
                  <a:pt x="418134" y="-26560"/>
                  <a:pt x="727275" y="0"/>
                </a:cubicBezTo>
                <a:cubicBezTo>
                  <a:pt x="1036416" y="26560"/>
                  <a:pt x="1122709" y="24280"/>
                  <a:pt x="1443006" y="0"/>
                </a:cubicBezTo>
                <a:cubicBezTo>
                  <a:pt x="1480630" y="-5652"/>
                  <a:pt x="1513907" y="30923"/>
                  <a:pt x="1509606" y="66600"/>
                </a:cubicBezTo>
                <a:cubicBezTo>
                  <a:pt x="1520446" y="142846"/>
                  <a:pt x="1519275" y="251105"/>
                  <a:pt x="1509606" y="332990"/>
                </a:cubicBezTo>
                <a:cubicBezTo>
                  <a:pt x="1505161" y="369336"/>
                  <a:pt x="1482687" y="398165"/>
                  <a:pt x="1443006" y="399590"/>
                </a:cubicBezTo>
                <a:cubicBezTo>
                  <a:pt x="1193221" y="389477"/>
                  <a:pt x="967752" y="400391"/>
                  <a:pt x="782331" y="399590"/>
                </a:cubicBezTo>
                <a:cubicBezTo>
                  <a:pt x="596911" y="398789"/>
                  <a:pt x="362089" y="414180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0960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4177" y="-31953"/>
                  <a:pt x="567328" y="3736"/>
                  <a:pt x="754803" y="0"/>
                </a:cubicBezTo>
                <a:cubicBezTo>
                  <a:pt x="942278" y="-3736"/>
                  <a:pt x="1295873" y="4619"/>
                  <a:pt x="1443006" y="0"/>
                </a:cubicBezTo>
                <a:cubicBezTo>
                  <a:pt x="1474082" y="-6310"/>
                  <a:pt x="1515044" y="27542"/>
                  <a:pt x="1509606" y="66600"/>
                </a:cubicBezTo>
                <a:cubicBezTo>
                  <a:pt x="1507912" y="189726"/>
                  <a:pt x="1515205" y="245350"/>
                  <a:pt x="1509606" y="332990"/>
                </a:cubicBezTo>
                <a:cubicBezTo>
                  <a:pt x="1505291" y="375755"/>
                  <a:pt x="1485686" y="398348"/>
                  <a:pt x="1443006" y="399590"/>
                </a:cubicBezTo>
                <a:cubicBezTo>
                  <a:pt x="1173592" y="410842"/>
                  <a:pt x="1108609" y="402262"/>
                  <a:pt x="782331" y="399590"/>
                </a:cubicBezTo>
                <a:cubicBezTo>
                  <a:pt x="456053" y="396918"/>
                  <a:pt x="361206" y="42931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نسبة مئوية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3B8AA62-5E21-A05C-48C2-6AFEE4686C09}"/>
              </a:ext>
            </a:extLst>
          </p:cNvPr>
          <p:cNvSpPr/>
          <p:nvPr/>
        </p:nvSpPr>
        <p:spPr>
          <a:xfrm>
            <a:off x="2027970" y="5190499"/>
            <a:ext cx="1142245" cy="399590"/>
          </a:xfrm>
          <a:custGeom>
            <a:avLst/>
            <a:gdLst>
              <a:gd name="connsiteX0" fmla="*/ 0 w 1142245"/>
              <a:gd name="connsiteY0" fmla="*/ 66600 h 399590"/>
              <a:gd name="connsiteX1" fmla="*/ 66600 w 1142245"/>
              <a:gd name="connsiteY1" fmla="*/ 0 h 399590"/>
              <a:gd name="connsiteX2" fmla="*/ 550942 w 1142245"/>
              <a:gd name="connsiteY2" fmla="*/ 0 h 399590"/>
              <a:gd name="connsiteX3" fmla="*/ 1075645 w 1142245"/>
              <a:gd name="connsiteY3" fmla="*/ 0 h 399590"/>
              <a:gd name="connsiteX4" fmla="*/ 1142245 w 1142245"/>
              <a:gd name="connsiteY4" fmla="*/ 66600 h 399590"/>
              <a:gd name="connsiteX5" fmla="*/ 1142245 w 1142245"/>
              <a:gd name="connsiteY5" fmla="*/ 332990 h 399590"/>
              <a:gd name="connsiteX6" fmla="*/ 1075645 w 1142245"/>
              <a:gd name="connsiteY6" fmla="*/ 399590 h 399590"/>
              <a:gd name="connsiteX7" fmla="*/ 591303 w 1142245"/>
              <a:gd name="connsiteY7" fmla="*/ 399590 h 399590"/>
              <a:gd name="connsiteX8" fmla="*/ 66600 w 1142245"/>
              <a:gd name="connsiteY8" fmla="*/ 399590 h 399590"/>
              <a:gd name="connsiteX9" fmla="*/ 0 w 1142245"/>
              <a:gd name="connsiteY9" fmla="*/ 332990 h 399590"/>
              <a:gd name="connsiteX10" fmla="*/ 0 w 114224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224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14469" y="-3260"/>
                  <a:pt x="414358" y="-15937"/>
                  <a:pt x="550942" y="0"/>
                </a:cubicBezTo>
                <a:cubicBezTo>
                  <a:pt x="687526" y="15937"/>
                  <a:pt x="834082" y="-10904"/>
                  <a:pt x="1075645" y="0"/>
                </a:cubicBezTo>
                <a:cubicBezTo>
                  <a:pt x="1113269" y="-5652"/>
                  <a:pt x="1146546" y="30923"/>
                  <a:pt x="1142245" y="66600"/>
                </a:cubicBezTo>
                <a:cubicBezTo>
                  <a:pt x="1153085" y="142846"/>
                  <a:pt x="1151914" y="251105"/>
                  <a:pt x="1142245" y="332990"/>
                </a:cubicBezTo>
                <a:cubicBezTo>
                  <a:pt x="1137800" y="369336"/>
                  <a:pt x="1115326" y="398165"/>
                  <a:pt x="1075645" y="399590"/>
                </a:cubicBezTo>
                <a:cubicBezTo>
                  <a:pt x="904830" y="405745"/>
                  <a:pt x="690491" y="387598"/>
                  <a:pt x="591303" y="399590"/>
                </a:cubicBezTo>
                <a:cubicBezTo>
                  <a:pt x="492115" y="411582"/>
                  <a:pt x="188000" y="424163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4224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6739" y="-16821"/>
                  <a:pt x="345371" y="-659"/>
                  <a:pt x="571123" y="0"/>
                </a:cubicBezTo>
                <a:cubicBezTo>
                  <a:pt x="796875" y="659"/>
                  <a:pt x="886782" y="22737"/>
                  <a:pt x="1075645" y="0"/>
                </a:cubicBezTo>
                <a:cubicBezTo>
                  <a:pt x="1106721" y="-6310"/>
                  <a:pt x="1147683" y="27542"/>
                  <a:pt x="1142245" y="66600"/>
                </a:cubicBezTo>
                <a:cubicBezTo>
                  <a:pt x="1140551" y="189726"/>
                  <a:pt x="1147844" y="245350"/>
                  <a:pt x="1142245" y="332990"/>
                </a:cubicBezTo>
                <a:cubicBezTo>
                  <a:pt x="1137930" y="375755"/>
                  <a:pt x="1118325" y="398348"/>
                  <a:pt x="1075645" y="399590"/>
                </a:cubicBezTo>
                <a:cubicBezTo>
                  <a:pt x="856444" y="403011"/>
                  <a:pt x="833372" y="416788"/>
                  <a:pt x="591303" y="399590"/>
                </a:cubicBezTo>
                <a:cubicBezTo>
                  <a:pt x="349234" y="382392"/>
                  <a:pt x="303132" y="4044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4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0" grpId="0" animBg="1"/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4410" y="6188074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خطورة عائد الأرباح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7E509C-9FDD-8956-445B-4CAB8B766A8D}"/>
              </a:ext>
            </a:extLst>
          </p:cNvPr>
          <p:cNvSpPr/>
          <p:nvPr/>
        </p:nvSpPr>
        <p:spPr>
          <a:xfrm>
            <a:off x="3230267" y="136809"/>
            <a:ext cx="5368800" cy="665282"/>
          </a:xfrm>
          <a:custGeom>
            <a:avLst/>
            <a:gdLst>
              <a:gd name="connsiteX0" fmla="*/ 0 w 5368800"/>
              <a:gd name="connsiteY0" fmla="*/ 110883 h 665282"/>
              <a:gd name="connsiteX1" fmla="*/ 110883 w 5368800"/>
              <a:gd name="connsiteY1" fmla="*/ 0 h 665282"/>
              <a:gd name="connsiteX2" fmla="*/ 857203 w 5368800"/>
              <a:gd name="connsiteY2" fmla="*/ 0 h 665282"/>
              <a:gd name="connsiteX3" fmla="*/ 1552053 w 5368800"/>
              <a:gd name="connsiteY3" fmla="*/ 0 h 665282"/>
              <a:gd name="connsiteX4" fmla="*/ 2246902 w 5368800"/>
              <a:gd name="connsiteY4" fmla="*/ 0 h 665282"/>
              <a:gd name="connsiteX5" fmla="*/ 2787341 w 5368800"/>
              <a:gd name="connsiteY5" fmla="*/ 0 h 665282"/>
              <a:gd name="connsiteX6" fmla="*/ 3430720 w 5368800"/>
              <a:gd name="connsiteY6" fmla="*/ 0 h 665282"/>
              <a:gd name="connsiteX7" fmla="*/ 4022629 w 5368800"/>
              <a:gd name="connsiteY7" fmla="*/ 0 h 665282"/>
              <a:gd name="connsiteX8" fmla="*/ 4511597 w 5368800"/>
              <a:gd name="connsiteY8" fmla="*/ 0 h 665282"/>
              <a:gd name="connsiteX9" fmla="*/ 5257917 w 5368800"/>
              <a:gd name="connsiteY9" fmla="*/ 0 h 665282"/>
              <a:gd name="connsiteX10" fmla="*/ 5368800 w 5368800"/>
              <a:gd name="connsiteY10" fmla="*/ 110883 h 665282"/>
              <a:gd name="connsiteX11" fmla="*/ 5368800 w 5368800"/>
              <a:gd name="connsiteY11" fmla="*/ 554399 h 665282"/>
              <a:gd name="connsiteX12" fmla="*/ 5257917 w 5368800"/>
              <a:gd name="connsiteY12" fmla="*/ 665282 h 665282"/>
              <a:gd name="connsiteX13" fmla="*/ 4666008 w 5368800"/>
              <a:gd name="connsiteY13" fmla="*/ 665282 h 665282"/>
              <a:gd name="connsiteX14" fmla="*/ 4074099 w 5368800"/>
              <a:gd name="connsiteY14" fmla="*/ 665282 h 665282"/>
              <a:gd name="connsiteX15" fmla="*/ 3482190 w 5368800"/>
              <a:gd name="connsiteY15" fmla="*/ 665282 h 665282"/>
              <a:gd name="connsiteX16" fmla="*/ 2787341 w 5368800"/>
              <a:gd name="connsiteY16" fmla="*/ 665282 h 665282"/>
              <a:gd name="connsiteX17" fmla="*/ 2041021 w 5368800"/>
              <a:gd name="connsiteY17" fmla="*/ 665282 h 665282"/>
              <a:gd name="connsiteX18" fmla="*/ 1346171 w 5368800"/>
              <a:gd name="connsiteY18" fmla="*/ 665282 h 665282"/>
              <a:gd name="connsiteX19" fmla="*/ 110883 w 5368800"/>
              <a:gd name="connsiteY19" fmla="*/ 665282 h 665282"/>
              <a:gd name="connsiteX20" fmla="*/ 0 w 5368800"/>
              <a:gd name="connsiteY20" fmla="*/ 554399 h 665282"/>
              <a:gd name="connsiteX21" fmla="*/ 0 w 5368800"/>
              <a:gd name="connsiteY21" fmla="*/ 110883 h 66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68800" h="665282" fill="none" extrusionOk="0">
                <a:moveTo>
                  <a:pt x="0" y="110883"/>
                </a:moveTo>
                <a:cubicBezTo>
                  <a:pt x="-6460" y="58736"/>
                  <a:pt x="63368" y="-1666"/>
                  <a:pt x="110883" y="0"/>
                </a:cubicBezTo>
                <a:cubicBezTo>
                  <a:pt x="342243" y="8922"/>
                  <a:pt x="705632" y="28572"/>
                  <a:pt x="857203" y="0"/>
                </a:cubicBezTo>
                <a:cubicBezTo>
                  <a:pt x="1008774" y="-28572"/>
                  <a:pt x="1253905" y="-3885"/>
                  <a:pt x="1552053" y="0"/>
                </a:cubicBezTo>
                <a:cubicBezTo>
                  <a:pt x="1850201" y="3885"/>
                  <a:pt x="1939671" y="-30596"/>
                  <a:pt x="2246902" y="0"/>
                </a:cubicBezTo>
                <a:cubicBezTo>
                  <a:pt x="2554133" y="30596"/>
                  <a:pt x="2591002" y="-22043"/>
                  <a:pt x="2787341" y="0"/>
                </a:cubicBezTo>
                <a:cubicBezTo>
                  <a:pt x="2983680" y="22043"/>
                  <a:pt x="3179227" y="-26042"/>
                  <a:pt x="3430720" y="0"/>
                </a:cubicBezTo>
                <a:cubicBezTo>
                  <a:pt x="3682213" y="26042"/>
                  <a:pt x="3873423" y="-23109"/>
                  <a:pt x="4022629" y="0"/>
                </a:cubicBezTo>
                <a:cubicBezTo>
                  <a:pt x="4171835" y="23109"/>
                  <a:pt x="4360200" y="16562"/>
                  <a:pt x="4511597" y="0"/>
                </a:cubicBezTo>
                <a:cubicBezTo>
                  <a:pt x="4662994" y="-16562"/>
                  <a:pt x="5021270" y="5494"/>
                  <a:pt x="5257917" y="0"/>
                </a:cubicBezTo>
                <a:cubicBezTo>
                  <a:pt x="5321552" y="-8236"/>
                  <a:pt x="5359187" y="56212"/>
                  <a:pt x="5368800" y="110883"/>
                </a:cubicBezTo>
                <a:cubicBezTo>
                  <a:pt x="5360554" y="221992"/>
                  <a:pt x="5383779" y="423126"/>
                  <a:pt x="5368800" y="554399"/>
                </a:cubicBezTo>
                <a:cubicBezTo>
                  <a:pt x="5369786" y="606127"/>
                  <a:pt x="5312044" y="667551"/>
                  <a:pt x="5257917" y="665282"/>
                </a:cubicBezTo>
                <a:cubicBezTo>
                  <a:pt x="5011667" y="643697"/>
                  <a:pt x="4832285" y="652949"/>
                  <a:pt x="4666008" y="665282"/>
                </a:cubicBezTo>
                <a:cubicBezTo>
                  <a:pt x="4499731" y="677615"/>
                  <a:pt x="4324617" y="638792"/>
                  <a:pt x="4074099" y="665282"/>
                </a:cubicBezTo>
                <a:cubicBezTo>
                  <a:pt x="3823581" y="691772"/>
                  <a:pt x="3720722" y="663957"/>
                  <a:pt x="3482190" y="665282"/>
                </a:cubicBezTo>
                <a:cubicBezTo>
                  <a:pt x="3243658" y="666607"/>
                  <a:pt x="3011199" y="668834"/>
                  <a:pt x="2787341" y="665282"/>
                </a:cubicBezTo>
                <a:cubicBezTo>
                  <a:pt x="2563483" y="661730"/>
                  <a:pt x="2375157" y="696897"/>
                  <a:pt x="2041021" y="665282"/>
                </a:cubicBezTo>
                <a:cubicBezTo>
                  <a:pt x="1706885" y="633667"/>
                  <a:pt x="1667009" y="695478"/>
                  <a:pt x="1346171" y="665282"/>
                </a:cubicBezTo>
                <a:cubicBezTo>
                  <a:pt x="1025333" y="635087"/>
                  <a:pt x="497639" y="607185"/>
                  <a:pt x="110883" y="665282"/>
                </a:cubicBezTo>
                <a:cubicBezTo>
                  <a:pt x="50774" y="663771"/>
                  <a:pt x="-14151" y="614316"/>
                  <a:pt x="0" y="554399"/>
                </a:cubicBezTo>
                <a:cubicBezTo>
                  <a:pt x="-12910" y="435888"/>
                  <a:pt x="-14990" y="244182"/>
                  <a:pt x="0" y="110883"/>
                </a:cubicBezTo>
                <a:close/>
              </a:path>
              <a:path w="5368800" h="665282" stroke="0" extrusionOk="0">
                <a:moveTo>
                  <a:pt x="0" y="110883"/>
                </a:moveTo>
                <a:cubicBezTo>
                  <a:pt x="3561" y="44529"/>
                  <a:pt x="48665" y="7289"/>
                  <a:pt x="110883" y="0"/>
                </a:cubicBezTo>
                <a:cubicBezTo>
                  <a:pt x="393299" y="-11720"/>
                  <a:pt x="586233" y="-11838"/>
                  <a:pt x="754262" y="0"/>
                </a:cubicBezTo>
                <a:cubicBezTo>
                  <a:pt x="922291" y="11838"/>
                  <a:pt x="1138211" y="-15125"/>
                  <a:pt x="1500582" y="0"/>
                </a:cubicBezTo>
                <a:cubicBezTo>
                  <a:pt x="1862953" y="15125"/>
                  <a:pt x="1997501" y="-33136"/>
                  <a:pt x="2246902" y="0"/>
                </a:cubicBezTo>
                <a:cubicBezTo>
                  <a:pt x="2496303" y="33136"/>
                  <a:pt x="2605153" y="22536"/>
                  <a:pt x="2838811" y="0"/>
                </a:cubicBezTo>
                <a:cubicBezTo>
                  <a:pt x="3072469" y="-22536"/>
                  <a:pt x="3284997" y="-33787"/>
                  <a:pt x="3533661" y="0"/>
                </a:cubicBezTo>
                <a:cubicBezTo>
                  <a:pt x="3782325" y="33787"/>
                  <a:pt x="4022696" y="13927"/>
                  <a:pt x="4279981" y="0"/>
                </a:cubicBezTo>
                <a:cubicBezTo>
                  <a:pt x="4537266" y="-13927"/>
                  <a:pt x="5032397" y="13139"/>
                  <a:pt x="5257917" y="0"/>
                </a:cubicBezTo>
                <a:cubicBezTo>
                  <a:pt x="5308218" y="9995"/>
                  <a:pt x="5359500" y="56097"/>
                  <a:pt x="5368800" y="110883"/>
                </a:cubicBezTo>
                <a:cubicBezTo>
                  <a:pt x="5369446" y="292216"/>
                  <a:pt x="5364973" y="394028"/>
                  <a:pt x="5368800" y="554399"/>
                </a:cubicBezTo>
                <a:cubicBezTo>
                  <a:pt x="5368792" y="612502"/>
                  <a:pt x="5312556" y="662560"/>
                  <a:pt x="5257917" y="665282"/>
                </a:cubicBezTo>
                <a:cubicBezTo>
                  <a:pt x="5089534" y="688785"/>
                  <a:pt x="4908964" y="665671"/>
                  <a:pt x="4768949" y="665282"/>
                </a:cubicBezTo>
                <a:cubicBezTo>
                  <a:pt x="4628934" y="664893"/>
                  <a:pt x="4405470" y="668533"/>
                  <a:pt x="4125570" y="665282"/>
                </a:cubicBezTo>
                <a:cubicBezTo>
                  <a:pt x="3845670" y="662031"/>
                  <a:pt x="3665946" y="686495"/>
                  <a:pt x="3379250" y="665282"/>
                </a:cubicBezTo>
                <a:cubicBezTo>
                  <a:pt x="3092554" y="644069"/>
                  <a:pt x="3017268" y="649244"/>
                  <a:pt x="2838811" y="665282"/>
                </a:cubicBezTo>
                <a:cubicBezTo>
                  <a:pt x="2660354" y="681320"/>
                  <a:pt x="2428130" y="679245"/>
                  <a:pt x="2143961" y="665282"/>
                </a:cubicBezTo>
                <a:cubicBezTo>
                  <a:pt x="1859792" y="651320"/>
                  <a:pt x="1783050" y="634860"/>
                  <a:pt x="1449112" y="665282"/>
                </a:cubicBezTo>
                <a:cubicBezTo>
                  <a:pt x="1115174" y="695704"/>
                  <a:pt x="1024515" y="683975"/>
                  <a:pt x="908673" y="665282"/>
                </a:cubicBezTo>
                <a:cubicBezTo>
                  <a:pt x="792831" y="646589"/>
                  <a:pt x="297388" y="658780"/>
                  <a:pt x="110883" y="665282"/>
                </a:cubicBezTo>
                <a:cubicBezTo>
                  <a:pt x="55581" y="662489"/>
                  <a:pt x="-6504" y="604135"/>
                  <a:pt x="0" y="554399"/>
                </a:cubicBezTo>
                <a:cubicBezTo>
                  <a:pt x="-10080" y="450939"/>
                  <a:pt x="-17309" y="260580"/>
                  <a:pt x="0" y="11088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SPX500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10 شركات في توزيعات الأرباح بمؤشر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DC3377-5F24-D096-D7F8-55ED44D32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94" y="1192400"/>
            <a:ext cx="6875961" cy="52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4277</TotalTime>
  <Words>862</Words>
  <Application>Microsoft Office PowerPoint</Application>
  <PresentationFormat>Widescreen</PresentationFormat>
  <Paragraphs>324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388</cp:revision>
  <dcterms:created xsi:type="dcterms:W3CDTF">2023-04-11T21:53:46Z</dcterms:created>
  <dcterms:modified xsi:type="dcterms:W3CDTF">2024-08-01T07:19:51Z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2024-08-01T07:19:46Z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cd59583b-0aa7-4d42-b1c3-8fabdb89ecfc</vt:lpwstr>
  </property>
  <property fmtid="{D5CDD505-2E9C-101B-9397-08002B2CF9AE}" pid="8" name="MSIP_Label_defa4170-0d19-0005-0004-bc88714345d2_ContentBits">
    <vt:lpwstr>0</vt:lpwstr>
  </property>
</Properties>
</file>